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76" r:id="rId2"/>
  </p:sldMasterIdLst>
  <p:sldIdLst>
    <p:sldId id="256" r:id="rId3"/>
    <p:sldId id="281" r:id="rId4"/>
    <p:sldId id="257" r:id="rId5"/>
    <p:sldId id="258" r:id="rId6"/>
    <p:sldId id="259" r:id="rId7"/>
    <p:sldId id="260" r:id="rId8"/>
    <p:sldId id="266" r:id="rId9"/>
    <p:sldId id="262" r:id="rId10"/>
    <p:sldId id="261" r:id="rId11"/>
    <p:sldId id="278" r:id="rId12"/>
    <p:sldId id="265" r:id="rId13"/>
    <p:sldId id="264" r:id="rId14"/>
    <p:sldId id="268" r:id="rId15"/>
    <p:sldId id="269" r:id="rId16"/>
    <p:sldId id="274" r:id="rId17"/>
    <p:sldId id="275" r:id="rId18"/>
    <p:sldId id="272" r:id="rId19"/>
    <p:sldId id="267" r:id="rId20"/>
    <p:sldId id="270" r:id="rId21"/>
    <p:sldId id="271" r:id="rId22"/>
    <p:sldId id="280" r:id="rId23"/>
    <p:sldId id="277" r:id="rId24"/>
    <p:sldId id="273" r:id="rId25"/>
    <p:sldId id="263" r:id="rId26"/>
    <p:sldId id="279" r:id="rId27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05"/>
    <a:srgbClr val="F3EE0C"/>
    <a:srgbClr val="1273C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71B4D7-D407-4A5E-A11F-9C25FE392345}" v="6" dt="2020-10-20T15:48:39.5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>
            <a:extLst>
              <a:ext uri="{FF2B5EF4-FFF2-40B4-BE49-F238E27FC236}">
                <a16:creationId xmlns:a16="http://schemas.microsoft.com/office/drawing/2014/main" id="{15110DD2-5486-407F-99FA-60D13B359E23}"/>
              </a:ext>
            </a:extLst>
          </p:cNvPr>
          <p:cNvSpPr>
            <a:spLocks/>
          </p:cNvSpPr>
          <p:nvPr/>
        </p:nvSpPr>
        <p:spPr bwMode="auto">
          <a:xfrm>
            <a:off x="-74613" y="4238625"/>
            <a:ext cx="8296276" cy="2635250"/>
          </a:xfrm>
          <a:custGeom>
            <a:avLst/>
            <a:gdLst>
              <a:gd name="T0" fmla="*/ 8296276 w 248908"/>
              <a:gd name="T1" fmla="*/ 2635250 h 79075"/>
              <a:gd name="T2" fmla="*/ 0 w 248908"/>
              <a:gd name="T3" fmla="*/ 2635250 h 79075"/>
              <a:gd name="T4" fmla="*/ 0 w 248908"/>
              <a:gd name="T5" fmla="*/ 1661999 h 79075"/>
              <a:gd name="T6" fmla="*/ 7637362 w 248908"/>
              <a:gd name="T7" fmla="*/ 0 h 79075"/>
              <a:gd name="T8" fmla="*/ 8296276 w 248908"/>
              <a:gd name="T9" fmla="*/ 2635250 h 79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908" h="79075" extrusionOk="0">
                <a:moveTo>
                  <a:pt x="248908" y="79075"/>
                </a:moveTo>
                <a:lnTo>
                  <a:pt x="0" y="79075"/>
                </a:lnTo>
                <a:lnTo>
                  <a:pt x="0" y="49871"/>
                </a:lnTo>
                <a:lnTo>
                  <a:pt x="229139" y="0"/>
                </a:lnTo>
                <a:lnTo>
                  <a:pt x="248908" y="79075"/>
                </a:lnTo>
                <a:close/>
              </a:path>
            </a:pathLst>
          </a:custGeom>
          <a:solidFill>
            <a:srgbClr val="FF56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Google Shape;10;p2">
            <a:extLst>
              <a:ext uri="{FF2B5EF4-FFF2-40B4-BE49-F238E27FC236}">
                <a16:creationId xmlns:a16="http://schemas.microsoft.com/office/drawing/2014/main" id="{D1C1E26B-DF4A-42DE-8A07-743C9703FBDD}"/>
              </a:ext>
            </a:extLst>
          </p:cNvPr>
          <p:cNvSpPr>
            <a:spLocks/>
          </p:cNvSpPr>
          <p:nvPr/>
        </p:nvSpPr>
        <p:spPr bwMode="auto">
          <a:xfrm>
            <a:off x="-280988" y="5435600"/>
            <a:ext cx="7569201" cy="1714500"/>
          </a:xfrm>
          <a:custGeom>
            <a:avLst/>
            <a:gdLst>
              <a:gd name="T0" fmla="*/ 7546227 w 45466"/>
              <a:gd name="T1" fmla="*/ 0 h 10294"/>
              <a:gd name="T2" fmla="*/ 7540899 w 45466"/>
              <a:gd name="T3" fmla="*/ 833 h 10294"/>
              <a:gd name="T4" fmla="*/ 20144 w 45466"/>
              <a:gd name="T5" fmla="*/ 1669531 h 10294"/>
              <a:gd name="T6" fmla="*/ 1665 w 45466"/>
              <a:gd name="T7" fmla="*/ 1696179 h 10294"/>
              <a:gd name="T8" fmla="*/ 24972 w 45466"/>
              <a:gd name="T9" fmla="*/ 1714333 h 10294"/>
              <a:gd name="T10" fmla="*/ 28302 w 45466"/>
              <a:gd name="T11" fmla="*/ 1712834 h 10294"/>
              <a:gd name="T12" fmla="*/ 7549223 w 45466"/>
              <a:gd name="T13" fmla="*/ 44137 h 10294"/>
              <a:gd name="T14" fmla="*/ 7567536 w 45466"/>
              <a:gd name="T15" fmla="*/ 17488 h 10294"/>
              <a:gd name="T16" fmla="*/ 7546227 w 45466"/>
              <a:gd name="T17" fmla="*/ 0 h 102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5466" h="10294" extrusionOk="0">
                <a:moveTo>
                  <a:pt x="45328" y="0"/>
                </a:moveTo>
                <a:cubicBezTo>
                  <a:pt x="45317" y="0"/>
                  <a:pt x="45307" y="2"/>
                  <a:pt x="45296" y="5"/>
                </a:cubicBezTo>
                <a:lnTo>
                  <a:pt x="121" y="10024"/>
                </a:lnTo>
                <a:cubicBezTo>
                  <a:pt x="41" y="10044"/>
                  <a:pt x="1" y="10113"/>
                  <a:pt x="10" y="10184"/>
                </a:cubicBezTo>
                <a:cubicBezTo>
                  <a:pt x="30" y="10253"/>
                  <a:pt x="81" y="10293"/>
                  <a:pt x="150" y="10293"/>
                </a:cubicBezTo>
                <a:cubicBezTo>
                  <a:pt x="150" y="10293"/>
                  <a:pt x="161" y="10293"/>
                  <a:pt x="170" y="10284"/>
                </a:cubicBezTo>
                <a:lnTo>
                  <a:pt x="45346" y="265"/>
                </a:lnTo>
                <a:cubicBezTo>
                  <a:pt x="45426" y="245"/>
                  <a:pt x="45466" y="174"/>
                  <a:pt x="45456" y="105"/>
                </a:cubicBezTo>
                <a:cubicBezTo>
                  <a:pt x="45439" y="45"/>
                  <a:pt x="45386" y="0"/>
                  <a:pt x="453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cs-CZ"/>
          </a:p>
        </p:txBody>
      </p:sp>
      <p:sp>
        <p:nvSpPr>
          <p:cNvPr id="6" name="Google Shape;11;p2">
            <a:extLst>
              <a:ext uri="{FF2B5EF4-FFF2-40B4-BE49-F238E27FC236}">
                <a16:creationId xmlns:a16="http://schemas.microsoft.com/office/drawing/2014/main" id="{331E465E-DE62-4C4D-A907-B9A4D5EE1A23}"/>
              </a:ext>
            </a:extLst>
          </p:cNvPr>
          <p:cNvSpPr>
            <a:spLocks/>
          </p:cNvSpPr>
          <p:nvPr/>
        </p:nvSpPr>
        <p:spPr bwMode="auto">
          <a:xfrm>
            <a:off x="-481013" y="4373563"/>
            <a:ext cx="8293101" cy="1873250"/>
          </a:xfrm>
          <a:custGeom>
            <a:avLst/>
            <a:gdLst>
              <a:gd name="T0" fmla="*/ 8269961 w 49816"/>
              <a:gd name="T1" fmla="*/ 166 h 11254"/>
              <a:gd name="T2" fmla="*/ 8264634 w 49816"/>
              <a:gd name="T3" fmla="*/ 832 h 11254"/>
              <a:gd name="T4" fmla="*/ 18479 w 49816"/>
              <a:gd name="T5" fmla="*/ 1829972 h 11254"/>
              <a:gd name="T6" fmla="*/ 1831 w 49816"/>
              <a:gd name="T7" fmla="*/ 1856605 h 11254"/>
              <a:gd name="T8" fmla="*/ 23473 w 49816"/>
              <a:gd name="T9" fmla="*/ 1873250 h 11254"/>
              <a:gd name="T10" fmla="*/ 28467 w 49816"/>
              <a:gd name="T11" fmla="*/ 1873250 h 11254"/>
              <a:gd name="T12" fmla="*/ 8273124 w 49816"/>
              <a:gd name="T13" fmla="*/ 44110 h 11254"/>
              <a:gd name="T14" fmla="*/ 8291270 w 49816"/>
              <a:gd name="T15" fmla="*/ 17477 h 11254"/>
              <a:gd name="T16" fmla="*/ 8269961 w 49816"/>
              <a:gd name="T17" fmla="*/ 166 h 112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9816" h="11254" extrusionOk="0">
                <a:moveTo>
                  <a:pt x="49677" y="1"/>
                </a:moveTo>
                <a:cubicBezTo>
                  <a:pt x="49667" y="1"/>
                  <a:pt x="49656" y="2"/>
                  <a:pt x="49645" y="5"/>
                </a:cubicBezTo>
                <a:lnTo>
                  <a:pt x="111" y="10994"/>
                </a:lnTo>
                <a:cubicBezTo>
                  <a:pt x="41" y="11004"/>
                  <a:pt x="1" y="11084"/>
                  <a:pt x="11" y="11154"/>
                </a:cubicBezTo>
                <a:cubicBezTo>
                  <a:pt x="31" y="11214"/>
                  <a:pt x="81" y="11254"/>
                  <a:pt x="141" y="11254"/>
                </a:cubicBezTo>
                <a:lnTo>
                  <a:pt x="171" y="11254"/>
                </a:lnTo>
                <a:lnTo>
                  <a:pt x="49696" y="265"/>
                </a:lnTo>
                <a:cubicBezTo>
                  <a:pt x="49776" y="245"/>
                  <a:pt x="49816" y="175"/>
                  <a:pt x="49805" y="105"/>
                </a:cubicBezTo>
                <a:cubicBezTo>
                  <a:pt x="49788" y="46"/>
                  <a:pt x="49736" y="1"/>
                  <a:pt x="49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cs-CZ"/>
          </a:p>
        </p:txBody>
      </p:sp>
      <p:sp>
        <p:nvSpPr>
          <p:cNvPr id="7" name="Google Shape;12;p2">
            <a:extLst>
              <a:ext uri="{FF2B5EF4-FFF2-40B4-BE49-F238E27FC236}">
                <a16:creationId xmlns:a16="http://schemas.microsoft.com/office/drawing/2014/main" id="{05B5826C-8658-4EEC-8BD5-909F07221B35}"/>
              </a:ext>
            </a:extLst>
          </p:cNvPr>
          <p:cNvSpPr>
            <a:spLocks/>
          </p:cNvSpPr>
          <p:nvPr/>
        </p:nvSpPr>
        <p:spPr bwMode="auto">
          <a:xfrm>
            <a:off x="5137150" y="-60325"/>
            <a:ext cx="7099300" cy="6950075"/>
          </a:xfrm>
          <a:custGeom>
            <a:avLst/>
            <a:gdLst>
              <a:gd name="T0" fmla="*/ 0 w 212965"/>
              <a:gd name="T1" fmla="*/ 6950075 h 208472"/>
              <a:gd name="T2" fmla="*/ 1782317 w 212965"/>
              <a:gd name="T3" fmla="*/ 0 h 208472"/>
              <a:gd name="T4" fmla="*/ 7099300 w 212965"/>
              <a:gd name="T5" fmla="*/ 0 h 208472"/>
              <a:gd name="T6" fmla="*/ 7099300 w 212965"/>
              <a:gd name="T7" fmla="*/ 6935073 h 208472"/>
              <a:gd name="T8" fmla="*/ 0 w 212965"/>
              <a:gd name="T9" fmla="*/ 6950075 h 208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965" h="208472" extrusionOk="0">
                <a:moveTo>
                  <a:pt x="0" y="208472"/>
                </a:moveTo>
                <a:lnTo>
                  <a:pt x="53466" y="0"/>
                </a:lnTo>
                <a:lnTo>
                  <a:pt x="212965" y="0"/>
                </a:lnTo>
                <a:lnTo>
                  <a:pt x="212965" y="208022"/>
                </a:lnTo>
                <a:lnTo>
                  <a:pt x="0" y="208472"/>
                </a:lnTo>
                <a:close/>
              </a:path>
            </a:pathLst>
          </a:custGeom>
          <a:solidFill>
            <a:srgbClr val="4227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96000" y="1203700"/>
            <a:ext cx="5136000" cy="341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7333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8234400" y="4855900"/>
            <a:ext cx="2997600" cy="98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600"/>
              <a:buFont typeface="Source Sans Pro"/>
              <a:buNone/>
              <a:defRPr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800"/>
              <a:buFont typeface="Source Sans Pro"/>
              <a:buNone/>
              <a:defRPr sz="2400">
                <a:solidFill>
                  <a:srgbClr val="291F4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800"/>
              <a:buFont typeface="Source Sans Pro"/>
              <a:buNone/>
              <a:defRPr sz="2400">
                <a:solidFill>
                  <a:srgbClr val="291F4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800"/>
              <a:buFont typeface="Source Sans Pro"/>
              <a:buNone/>
              <a:defRPr sz="2400">
                <a:solidFill>
                  <a:srgbClr val="291F4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800"/>
              <a:buFont typeface="Source Sans Pro"/>
              <a:buNone/>
              <a:defRPr sz="2400">
                <a:solidFill>
                  <a:srgbClr val="291F4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800"/>
              <a:buFont typeface="Source Sans Pro"/>
              <a:buNone/>
              <a:defRPr sz="2400">
                <a:solidFill>
                  <a:srgbClr val="291F4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800"/>
              <a:buFont typeface="Source Sans Pro"/>
              <a:buNone/>
              <a:defRPr sz="2400">
                <a:solidFill>
                  <a:srgbClr val="291F4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800"/>
              <a:buFont typeface="Source Sans Pro"/>
              <a:buNone/>
              <a:defRPr sz="2400">
                <a:solidFill>
                  <a:srgbClr val="291F4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F4D"/>
              </a:buClr>
              <a:buSzPts val="1800"/>
              <a:buFont typeface="Source Sans Pro"/>
              <a:buNone/>
              <a:defRPr sz="2400">
                <a:solidFill>
                  <a:srgbClr val="291F4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032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960000" y="2809233"/>
            <a:ext cx="8360400" cy="147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0666">
                <a:solidFill>
                  <a:srgbClr val="42279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ubTitle" idx="1"/>
          </p:nvPr>
        </p:nvSpPr>
        <p:spPr>
          <a:xfrm>
            <a:off x="960000" y="4288767"/>
            <a:ext cx="8360400" cy="55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2279D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120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239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68;p13">
            <a:extLst>
              <a:ext uri="{FF2B5EF4-FFF2-40B4-BE49-F238E27FC236}">
                <a16:creationId xmlns:a16="http://schemas.microsoft.com/office/drawing/2014/main" id="{1AA50A90-0524-4EA9-8690-5F0A2F738F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Google Shape;69;p13">
            <a:extLst>
              <a:ext uri="{FF2B5EF4-FFF2-40B4-BE49-F238E27FC236}">
                <a16:creationId xmlns:a16="http://schemas.microsoft.com/office/drawing/2014/main" id="{3C1D1547-0B03-4198-A2FC-BEBB363254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2036763"/>
            <a:ext cx="0" cy="408940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ilita One"/>
              <a:buNone/>
              <a:defRPr sz="426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ubblegum Sans"/>
              <a:buNone/>
              <a:defRPr sz="3733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ubblegum Sans"/>
              <a:buNone/>
              <a:defRPr sz="3733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ubblegum Sans"/>
              <a:buNone/>
              <a:defRPr sz="3733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ubblegum Sans"/>
              <a:buNone/>
              <a:defRPr sz="3733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ubblegum Sans"/>
              <a:buNone/>
              <a:defRPr sz="3733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ubblegum Sans"/>
              <a:buNone/>
              <a:defRPr sz="3733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ubblegum Sans"/>
              <a:buNone/>
              <a:defRPr sz="3733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Bubblegum Sans"/>
              <a:buNone/>
              <a:defRPr sz="3733">
                <a:solidFill>
                  <a:srgbClr val="FFFFF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/>
          </p:nvPr>
        </p:nvSpPr>
        <p:spPr>
          <a:xfrm>
            <a:off x="6246200" y="2366267"/>
            <a:ext cx="2005200" cy="143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8326400" y="2410267"/>
            <a:ext cx="2905600" cy="5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3"/>
          </p:nvPr>
        </p:nvSpPr>
        <p:spPr>
          <a:xfrm>
            <a:off x="8326400" y="3040200"/>
            <a:ext cx="29056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4"/>
          </p:nvPr>
        </p:nvSpPr>
        <p:spPr>
          <a:xfrm>
            <a:off x="6246200" y="4411600"/>
            <a:ext cx="2005200" cy="143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5"/>
          </p:nvPr>
        </p:nvSpPr>
        <p:spPr>
          <a:xfrm>
            <a:off x="8326400" y="4486333"/>
            <a:ext cx="2905600" cy="5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6"/>
          </p:nvPr>
        </p:nvSpPr>
        <p:spPr>
          <a:xfrm>
            <a:off x="8326400" y="5085533"/>
            <a:ext cx="29056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7"/>
          </p:nvPr>
        </p:nvSpPr>
        <p:spPr>
          <a:xfrm>
            <a:off x="3984800" y="2366267"/>
            <a:ext cx="2005200" cy="143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8"/>
          </p:nvPr>
        </p:nvSpPr>
        <p:spPr>
          <a:xfrm>
            <a:off x="3984800" y="4411600"/>
            <a:ext cx="2005200" cy="143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10666">
                <a:solidFill>
                  <a:srgbClr val="FF5608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9"/>
          </p:nvPr>
        </p:nvSpPr>
        <p:spPr>
          <a:xfrm>
            <a:off x="1004300" y="2410267"/>
            <a:ext cx="2905600" cy="5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3"/>
          </p:nvPr>
        </p:nvSpPr>
        <p:spPr>
          <a:xfrm>
            <a:off x="1004300" y="3040200"/>
            <a:ext cx="29056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4"/>
          </p:nvPr>
        </p:nvSpPr>
        <p:spPr>
          <a:xfrm>
            <a:off x="1004300" y="4486333"/>
            <a:ext cx="2905600" cy="5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5"/>
          </p:nvPr>
        </p:nvSpPr>
        <p:spPr>
          <a:xfrm>
            <a:off x="1004300" y="5085533"/>
            <a:ext cx="29056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9283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5955167" y="1125567"/>
            <a:ext cx="5277200" cy="404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rgbClr val="42279D"/>
                </a:solidFill>
              </a:defRPr>
            </a:lvl1pPr>
            <a:lvl2pPr lvl="1" algn="r" rtl="0">
              <a:spcBef>
                <a:spcPts val="2133"/>
              </a:spcBef>
              <a:spcAft>
                <a:spcPts val="0"/>
              </a:spcAft>
              <a:buSzPts val="3500"/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1"/>
          </p:nvPr>
        </p:nvSpPr>
        <p:spPr>
          <a:xfrm>
            <a:off x="5954933" y="5246967"/>
            <a:ext cx="5218000" cy="734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8003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81;p15">
            <a:extLst>
              <a:ext uri="{FF2B5EF4-FFF2-40B4-BE49-F238E27FC236}">
                <a16:creationId xmlns:a16="http://schemas.microsoft.com/office/drawing/2014/main" id="{4068E01B-6AC0-42A7-B244-04E0647333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960000" y="4305233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subTitle" idx="2"/>
          </p:nvPr>
        </p:nvSpPr>
        <p:spPr>
          <a:xfrm>
            <a:off x="960000" y="5122767"/>
            <a:ext cx="3126800" cy="10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3"/>
          </p:nvPr>
        </p:nvSpPr>
        <p:spPr>
          <a:xfrm>
            <a:off x="4532600" y="4305233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4"/>
          </p:nvPr>
        </p:nvSpPr>
        <p:spPr>
          <a:xfrm>
            <a:off x="4532600" y="5122767"/>
            <a:ext cx="3126800" cy="10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5"/>
          </p:nvPr>
        </p:nvSpPr>
        <p:spPr>
          <a:xfrm>
            <a:off x="8105200" y="4305233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6"/>
          </p:nvPr>
        </p:nvSpPr>
        <p:spPr>
          <a:xfrm>
            <a:off x="8105200" y="5122767"/>
            <a:ext cx="3126800" cy="10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999389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oogle Shape;90;p16">
            <a:extLst>
              <a:ext uri="{FF2B5EF4-FFF2-40B4-BE49-F238E27FC236}">
                <a16:creationId xmlns:a16="http://schemas.microsoft.com/office/drawing/2014/main" id="{81FDD5E8-5DE8-444E-809D-CEE2CC64D19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960000" y="2245667"/>
            <a:ext cx="3356000" cy="173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9066">
                <a:solidFill>
                  <a:srgbClr val="FF560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 idx="2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>
            <a:off x="975300" y="5122767"/>
            <a:ext cx="3356000" cy="10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3"/>
          </p:nvPr>
        </p:nvSpPr>
        <p:spPr>
          <a:xfrm>
            <a:off x="4418000" y="5122767"/>
            <a:ext cx="3356000" cy="10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4"/>
          </p:nvPr>
        </p:nvSpPr>
        <p:spPr>
          <a:xfrm>
            <a:off x="7860700" y="5122767"/>
            <a:ext cx="3356000" cy="10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5"/>
          </p:nvPr>
        </p:nvSpPr>
        <p:spPr>
          <a:xfrm>
            <a:off x="4418000" y="2245667"/>
            <a:ext cx="3356000" cy="173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9066">
                <a:solidFill>
                  <a:srgbClr val="FF560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 idx="6"/>
          </p:nvPr>
        </p:nvSpPr>
        <p:spPr>
          <a:xfrm>
            <a:off x="7860700" y="2245667"/>
            <a:ext cx="3356000" cy="173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8000"/>
              <a:buNone/>
              <a:defRPr sz="9066">
                <a:solidFill>
                  <a:srgbClr val="FF560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5608"/>
              </a:buClr>
              <a:buSzPts val="12000"/>
              <a:buNone/>
              <a:defRPr sz="16000">
                <a:solidFill>
                  <a:srgbClr val="FF5608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3312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1">
  <p:cSld name="Title + body 0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94;p17">
            <a:extLst>
              <a:ext uri="{FF2B5EF4-FFF2-40B4-BE49-F238E27FC236}">
                <a16:creationId xmlns:a16="http://schemas.microsoft.com/office/drawing/2014/main" id="{7C9D46FA-202E-481C-A874-B32535FE4D3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1"/>
          </p:nvPr>
        </p:nvSpPr>
        <p:spPr>
          <a:xfrm>
            <a:off x="2537900" y="2364600"/>
            <a:ext cx="7139200" cy="2004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3234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97;p18">
            <a:extLst>
              <a:ext uri="{FF2B5EF4-FFF2-40B4-BE49-F238E27FC236}">
                <a16:creationId xmlns:a16="http://schemas.microsoft.com/office/drawing/2014/main" id="{BDACB9C5-978F-463D-A86A-5430EB7F0A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>
            <a:off x="7995584" y="2410267"/>
            <a:ext cx="2905600" cy="5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2"/>
          </p:nvPr>
        </p:nvSpPr>
        <p:spPr>
          <a:xfrm>
            <a:off x="7995584" y="3040200"/>
            <a:ext cx="29056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3"/>
          </p:nvPr>
        </p:nvSpPr>
        <p:spPr>
          <a:xfrm>
            <a:off x="7995584" y="4486333"/>
            <a:ext cx="2905600" cy="5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4"/>
          </p:nvPr>
        </p:nvSpPr>
        <p:spPr>
          <a:xfrm>
            <a:off x="7995584" y="5085533"/>
            <a:ext cx="29056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5"/>
          </p:nvPr>
        </p:nvSpPr>
        <p:spPr>
          <a:xfrm>
            <a:off x="2835984" y="2410267"/>
            <a:ext cx="2905600" cy="5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6"/>
          </p:nvPr>
        </p:nvSpPr>
        <p:spPr>
          <a:xfrm>
            <a:off x="2835984" y="3040200"/>
            <a:ext cx="29056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7"/>
          </p:nvPr>
        </p:nvSpPr>
        <p:spPr>
          <a:xfrm>
            <a:off x="2835984" y="4486333"/>
            <a:ext cx="2905600" cy="59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8"/>
          </p:nvPr>
        </p:nvSpPr>
        <p:spPr>
          <a:xfrm>
            <a:off x="2835984" y="5085533"/>
            <a:ext cx="29056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133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4726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08;p19">
            <a:extLst>
              <a:ext uri="{FF2B5EF4-FFF2-40B4-BE49-F238E27FC236}">
                <a16:creationId xmlns:a16="http://schemas.microsoft.com/office/drawing/2014/main" id="{02E773BB-A903-4A72-9D5D-91BDD7A50D2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962867" y="2873300"/>
            <a:ext cx="4468400" cy="257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48451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2">
  <p:cSld name="Title + two columns 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116;p20">
            <a:extLst>
              <a:ext uri="{FF2B5EF4-FFF2-40B4-BE49-F238E27FC236}">
                <a16:creationId xmlns:a16="http://schemas.microsoft.com/office/drawing/2014/main" id="{2520C910-C695-4694-8F4D-7E3703E92A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1"/>
          </p:nvPr>
        </p:nvSpPr>
        <p:spPr>
          <a:xfrm>
            <a:off x="960067" y="2994933"/>
            <a:ext cx="2981600" cy="138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2"/>
          </p:nvPr>
        </p:nvSpPr>
        <p:spPr>
          <a:xfrm>
            <a:off x="960000" y="4597367"/>
            <a:ext cx="2981600" cy="103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3"/>
          </p:nvPr>
        </p:nvSpPr>
        <p:spPr>
          <a:xfrm>
            <a:off x="8250400" y="2994933"/>
            <a:ext cx="2981600" cy="138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800"/>
              <a:buFont typeface="Lilita One"/>
              <a:buNone/>
              <a:defRPr sz="3733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4"/>
          </p:nvPr>
        </p:nvSpPr>
        <p:spPr>
          <a:xfrm>
            <a:off x="8250400" y="4597367"/>
            <a:ext cx="2981600" cy="1032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026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6;p3">
            <a:extLst>
              <a:ext uri="{FF2B5EF4-FFF2-40B4-BE49-F238E27FC236}">
                <a16:creationId xmlns:a16="http://schemas.microsoft.com/office/drawing/2014/main" id="{F6C044A3-B746-4B96-A191-BE369CDE3287}"/>
              </a:ext>
            </a:extLst>
          </p:cNvPr>
          <p:cNvGrpSpPr>
            <a:grpSpLocks/>
          </p:cNvGrpSpPr>
          <p:nvPr/>
        </p:nvGrpSpPr>
        <p:grpSpPr bwMode="auto">
          <a:xfrm>
            <a:off x="-2894013" y="3678238"/>
            <a:ext cx="13757276" cy="2609850"/>
            <a:chOff x="-2170457" y="2758501"/>
            <a:chExt cx="10318430" cy="1957374"/>
          </a:xfrm>
        </p:grpSpPr>
        <p:sp>
          <p:nvSpPr>
            <p:cNvPr id="6" name="Google Shape;17;p3">
              <a:extLst>
                <a:ext uri="{FF2B5EF4-FFF2-40B4-BE49-F238E27FC236}">
                  <a16:creationId xmlns:a16="http://schemas.microsoft.com/office/drawing/2014/main" id="{47240C23-5257-437C-A8B4-9AAC0C5815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2170457" y="2758501"/>
              <a:ext cx="10318430" cy="1957374"/>
            </a:xfrm>
            <a:custGeom>
              <a:avLst/>
              <a:gdLst>
                <a:gd name="T0" fmla="*/ 5158402 w 69843"/>
                <a:gd name="T1" fmla="*/ 39889 h 13249"/>
                <a:gd name="T2" fmla="*/ 8789495 w 69843"/>
                <a:gd name="T3" fmla="*/ 320590 h 13249"/>
                <a:gd name="T4" fmla="*/ 10278541 w 69843"/>
                <a:gd name="T5" fmla="*/ 978022 h 13249"/>
                <a:gd name="T6" fmla="*/ 8789495 w 69843"/>
                <a:gd name="T7" fmla="*/ 1636931 h 13249"/>
                <a:gd name="T8" fmla="*/ 5158402 w 69843"/>
                <a:gd name="T9" fmla="*/ 1917485 h 13249"/>
                <a:gd name="T10" fmla="*/ 1528935 w 69843"/>
                <a:gd name="T11" fmla="*/ 1636931 h 13249"/>
                <a:gd name="T12" fmla="*/ 39889 w 69843"/>
                <a:gd name="T13" fmla="*/ 978022 h 13249"/>
                <a:gd name="T14" fmla="*/ 1528935 w 69843"/>
                <a:gd name="T15" fmla="*/ 320590 h 13249"/>
                <a:gd name="T16" fmla="*/ 5158402 w 69843"/>
                <a:gd name="T17" fmla="*/ 39889 h 13249"/>
                <a:gd name="T18" fmla="*/ 5158402 w 69843"/>
                <a:gd name="T19" fmla="*/ 148 h 13249"/>
                <a:gd name="T20" fmla="*/ 1521548 w 69843"/>
                <a:gd name="T21" fmla="*/ 280849 h 13249"/>
                <a:gd name="T22" fmla="*/ 414995 w 69843"/>
                <a:gd name="T23" fmla="*/ 587995 h 13249"/>
                <a:gd name="T24" fmla="*/ 0 w 69843"/>
                <a:gd name="T25" fmla="*/ 978022 h 13249"/>
                <a:gd name="T26" fmla="*/ 414995 w 69843"/>
                <a:gd name="T27" fmla="*/ 1369379 h 13249"/>
                <a:gd name="T28" fmla="*/ 1521548 w 69843"/>
                <a:gd name="T29" fmla="*/ 1675343 h 13249"/>
                <a:gd name="T30" fmla="*/ 5158402 w 69843"/>
                <a:gd name="T31" fmla="*/ 1957374 h 13249"/>
                <a:gd name="T32" fmla="*/ 8796734 w 69843"/>
                <a:gd name="T33" fmla="*/ 1675343 h 13249"/>
                <a:gd name="T34" fmla="*/ 9901663 w 69843"/>
                <a:gd name="T35" fmla="*/ 1369379 h 13249"/>
                <a:gd name="T36" fmla="*/ 10318282 w 69843"/>
                <a:gd name="T37" fmla="*/ 978022 h 13249"/>
                <a:gd name="T38" fmla="*/ 9901663 w 69843"/>
                <a:gd name="T39" fmla="*/ 587995 h 13249"/>
                <a:gd name="T40" fmla="*/ 8796734 w 69843"/>
                <a:gd name="T41" fmla="*/ 280849 h 13249"/>
                <a:gd name="T42" fmla="*/ 5158402 w 69843"/>
                <a:gd name="T43" fmla="*/ 148 h 132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9843" h="13249" extrusionOk="0">
                  <a:moveTo>
                    <a:pt x="34916" y="270"/>
                  </a:moveTo>
                  <a:cubicBezTo>
                    <a:pt x="44205" y="270"/>
                    <a:pt x="52934" y="941"/>
                    <a:pt x="59494" y="2170"/>
                  </a:cubicBezTo>
                  <a:cubicBezTo>
                    <a:pt x="65903" y="3360"/>
                    <a:pt x="69573" y="4990"/>
                    <a:pt x="69573" y="6620"/>
                  </a:cubicBezTo>
                  <a:cubicBezTo>
                    <a:pt x="69573" y="8260"/>
                    <a:pt x="65903" y="9880"/>
                    <a:pt x="59494" y="11080"/>
                  </a:cubicBezTo>
                  <a:cubicBezTo>
                    <a:pt x="52934" y="12299"/>
                    <a:pt x="44205" y="12979"/>
                    <a:pt x="34916" y="12979"/>
                  </a:cubicBezTo>
                  <a:cubicBezTo>
                    <a:pt x="25637" y="12979"/>
                    <a:pt x="16908" y="12299"/>
                    <a:pt x="10349" y="11080"/>
                  </a:cubicBezTo>
                  <a:cubicBezTo>
                    <a:pt x="3940" y="9880"/>
                    <a:pt x="270" y="8260"/>
                    <a:pt x="270" y="6620"/>
                  </a:cubicBezTo>
                  <a:cubicBezTo>
                    <a:pt x="270" y="4990"/>
                    <a:pt x="3940" y="3360"/>
                    <a:pt x="10349" y="2170"/>
                  </a:cubicBezTo>
                  <a:cubicBezTo>
                    <a:pt x="16908" y="941"/>
                    <a:pt x="25637" y="270"/>
                    <a:pt x="34916" y="270"/>
                  </a:cubicBezTo>
                  <a:close/>
                  <a:moveTo>
                    <a:pt x="34916" y="1"/>
                  </a:moveTo>
                  <a:cubicBezTo>
                    <a:pt x="25617" y="1"/>
                    <a:pt x="16878" y="681"/>
                    <a:pt x="10299" y="1901"/>
                  </a:cubicBezTo>
                  <a:cubicBezTo>
                    <a:pt x="7089" y="2500"/>
                    <a:pt x="4569" y="3200"/>
                    <a:pt x="2809" y="3980"/>
                  </a:cubicBezTo>
                  <a:cubicBezTo>
                    <a:pt x="950" y="4800"/>
                    <a:pt x="0" y="5690"/>
                    <a:pt x="0" y="6620"/>
                  </a:cubicBezTo>
                  <a:cubicBezTo>
                    <a:pt x="0" y="7560"/>
                    <a:pt x="950" y="8449"/>
                    <a:pt x="2809" y="9269"/>
                  </a:cubicBezTo>
                  <a:cubicBezTo>
                    <a:pt x="4569" y="10049"/>
                    <a:pt x="7089" y="10740"/>
                    <a:pt x="10299" y="11340"/>
                  </a:cubicBezTo>
                  <a:cubicBezTo>
                    <a:pt x="16878" y="12569"/>
                    <a:pt x="25617" y="13249"/>
                    <a:pt x="34916" y="13249"/>
                  </a:cubicBezTo>
                  <a:cubicBezTo>
                    <a:pt x="44215" y="13249"/>
                    <a:pt x="52964" y="12569"/>
                    <a:pt x="59543" y="11340"/>
                  </a:cubicBezTo>
                  <a:cubicBezTo>
                    <a:pt x="62743" y="10740"/>
                    <a:pt x="65263" y="10049"/>
                    <a:pt x="67022" y="9269"/>
                  </a:cubicBezTo>
                  <a:cubicBezTo>
                    <a:pt x="68893" y="8449"/>
                    <a:pt x="69842" y="7560"/>
                    <a:pt x="69842" y="6620"/>
                  </a:cubicBezTo>
                  <a:cubicBezTo>
                    <a:pt x="69842" y="5690"/>
                    <a:pt x="68893" y="4800"/>
                    <a:pt x="67022" y="3980"/>
                  </a:cubicBezTo>
                  <a:cubicBezTo>
                    <a:pt x="65263" y="3200"/>
                    <a:pt x="62743" y="2500"/>
                    <a:pt x="59543" y="1901"/>
                  </a:cubicBezTo>
                  <a:cubicBezTo>
                    <a:pt x="52964" y="681"/>
                    <a:pt x="44215" y="1"/>
                    <a:pt x="349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cs-CZ"/>
            </a:p>
          </p:txBody>
        </p:sp>
        <p:sp>
          <p:nvSpPr>
            <p:cNvPr id="7" name="Google Shape;18;p3">
              <a:extLst>
                <a:ext uri="{FF2B5EF4-FFF2-40B4-BE49-F238E27FC236}">
                  <a16:creationId xmlns:a16="http://schemas.microsoft.com/office/drawing/2014/main" id="{12C33F0B-3A9E-40E5-B5ED-3694343FCB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5892" y="2839462"/>
              <a:ext cx="5685825" cy="999001"/>
            </a:xfrm>
            <a:custGeom>
              <a:avLst/>
              <a:gdLst>
                <a:gd name="T0" fmla="*/ 804431 w 38486"/>
                <a:gd name="T1" fmla="*/ 0 h 6762"/>
                <a:gd name="T2" fmla="*/ 788918 w 38486"/>
                <a:gd name="T3" fmla="*/ 7830 h 6762"/>
                <a:gd name="T4" fmla="*/ 5909 w 38486"/>
                <a:gd name="T5" fmla="*/ 967976 h 6762"/>
                <a:gd name="T6" fmla="*/ 2955 w 38486"/>
                <a:gd name="T7" fmla="*/ 988659 h 6762"/>
                <a:gd name="T8" fmla="*/ 20683 w 38486"/>
                <a:gd name="T9" fmla="*/ 999001 h 6762"/>
                <a:gd name="T10" fmla="*/ 5665142 w 38486"/>
                <a:gd name="T11" fmla="*/ 999001 h 6762"/>
                <a:gd name="T12" fmla="*/ 5682870 w 38486"/>
                <a:gd name="T13" fmla="*/ 988659 h 6762"/>
                <a:gd name="T14" fmla="*/ 5679916 w 38486"/>
                <a:gd name="T15" fmla="*/ 967976 h 6762"/>
                <a:gd name="T16" fmla="*/ 4896907 w 38486"/>
                <a:gd name="T17" fmla="*/ 7830 h 6762"/>
                <a:gd name="T18" fmla="*/ 4880803 w 38486"/>
                <a:gd name="T19" fmla="*/ 0 h 6762"/>
                <a:gd name="T20" fmla="*/ 4868984 w 38486"/>
                <a:gd name="T21" fmla="*/ 4875 h 6762"/>
                <a:gd name="T22" fmla="*/ 4866030 w 38486"/>
                <a:gd name="T23" fmla="*/ 32798 h 6762"/>
                <a:gd name="T24" fmla="*/ 5622298 w 38486"/>
                <a:gd name="T25" fmla="*/ 960589 h 6762"/>
                <a:gd name="T26" fmla="*/ 62050 w 38486"/>
                <a:gd name="T27" fmla="*/ 960589 h 6762"/>
                <a:gd name="T28" fmla="*/ 819795 w 38486"/>
                <a:gd name="T29" fmla="*/ 32798 h 6762"/>
                <a:gd name="T30" fmla="*/ 816841 w 38486"/>
                <a:gd name="T31" fmla="*/ 4875 h 6762"/>
                <a:gd name="T32" fmla="*/ 804431 w 38486"/>
                <a:gd name="T33" fmla="*/ 0 h 67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486" h="6762" extrusionOk="0">
                  <a:moveTo>
                    <a:pt x="5445" y="0"/>
                  </a:moveTo>
                  <a:cubicBezTo>
                    <a:pt x="5406" y="0"/>
                    <a:pt x="5368" y="19"/>
                    <a:pt x="5340" y="53"/>
                  </a:cubicBezTo>
                  <a:lnTo>
                    <a:pt x="40" y="6552"/>
                  </a:lnTo>
                  <a:cubicBezTo>
                    <a:pt x="0" y="6592"/>
                    <a:pt x="0" y="6642"/>
                    <a:pt x="20" y="6692"/>
                  </a:cubicBezTo>
                  <a:cubicBezTo>
                    <a:pt x="40" y="6732"/>
                    <a:pt x="90" y="6762"/>
                    <a:pt x="140" y="6762"/>
                  </a:cubicBezTo>
                  <a:lnTo>
                    <a:pt x="38346" y="6762"/>
                  </a:lnTo>
                  <a:cubicBezTo>
                    <a:pt x="38396" y="6762"/>
                    <a:pt x="38436" y="6732"/>
                    <a:pt x="38466" y="6692"/>
                  </a:cubicBezTo>
                  <a:cubicBezTo>
                    <a:pt x="38486" y="6642"/>
                    <a:pt x="38476" y="6592"/>
                    <a:pt x="38446" y="6552"/>
                  </a:cubicBezTo>
                  <a:lnTo>
                    <a:pt x="33146" y="53"/>
                  </a:lnTo>
                  <a:cubicBezTo>
                    <a:pt x="33118" y="19"/>
                    <a:pt x="33077" y="0"/>
                    <a:pt x="33037" y="0"/>
                  </a:cubicBezTo>
                  <a:cubicBezTo>
                    <a:pt x="33007" y="0"/>
                    <a:pt x="32978" y="11"/>
                    <a:pt x="32957" y="33"/>
                  </a:cubicBezTo>
                  <a:cubicBezTo>
                    <a:pt x="32897" y="82"/>
                    <a:pt x="32886" y="162"/>
                    <a:pt x="32937" y="222"/>
                  </a:cubicBezTo>
                  <a:lnTo>
                    <a:pt x="38056" y="6502"/>
                  </a:lnTo>
                  <a:lnTo>
                    <a:pt x="420" y="6502"/>
                  </a:lnTo>
                  <a:lnTo>
                    <a:pt x="5549" y="222"/>
                  </a:lnTo>
                  <a:cubicBezTo>
                    <a:pt x="5589" y="162"/>
                    <a:pt x="5589" y="82"/>
                    <a:pt x="5529" y="33"/>
                  </a:cubicBezTo>
                  <a:cubicBezTo>
                    <a:pt x="5504" y="11"/>
                    <a:pt x="5474" y="0"/>
                    <a:pt x="5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cs-CZ"/>
            </a:p>
          </p:txBody>
        </p:sp>
        <p:sp>
          <p:nvSpPr>
            <p:cNvPr id="8" name="Google Shape;19;p3">
              <a:extLst>
                <a:ext uri="{FF2B5EF4-FFF2-40B4-BE49-F238E27FC236}">
                  <a16:creationId xmlns:a16="http://schemas.microsoft.com/office/drawing/2014/main" id="{7CA78805-6246-4FDB-9489-95621ECF1D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66719" y="3796074"/>
              <a:ext cx="2244133" cy="521070"/>
            </a:xfrm>
            <a:custGeom>
              <a:avLst/>
              <a:gdLst>
                <a:gd name="T0" fmla="*/ 21274 w 15190"/>
                <a:gd name="T1" fmla="*/ 148 h 3527"/>
                <a:gd name="T2" fmla="*/ 14921 w 15190"/>
                <a:gd name="T3" fmla="*/ 1034 h 3527"/>
                <a:gd name="T4" fmla="*/ 4580 w 15190"/>
                <a:gd name="T5" fmla="*/ 27627 h 3527"/>
                <a:gd name="T6" fmla="*/ 224709 w 15190"/>
                <a:gd name="T7" fmla="*/ 275678 h 3527"/>
                <a:gd name="T8" fmla="*/ 1121328 w 15190"/>
                <a:gd name="T9" fmla="*/ 520922 h 3527"/>
                <a:gd name="T10" fmla="*/ 2013662 w 15190"/>
                <a:gd name="T11" fmla="*/ 275678 h 3527"/>
                <a:gd name="T12" fmla="*/ 2239553 w 15190"/>
                <a:gd name="T13" fmla="*/ 27627 h 3527"/>
                <a:gd name="T14" fmla="*/ 2229359 w 15190"/>
                <a:gd name="T15" fmla="*/ 2512 h 3527"/>
                <a:gd name="T16" fmla="*/ 2220790 w 15190"/>
                <a:gd name="T17" fmla="*/ 739 h 3527"/>
                <a:gd name="T18" fmla="*/ 2202766 w 15190"/>
                <a:gd name="T19" fmla="*/ 11376 h 3527"/>
                <a:gd name="T20" fmla="*/ 1988399 w 15190"/>
                <a:gd name="T21" fmla="*/ 246131 h 3527"/>
                <a:gd name="T22" fmla="*/ 1121328 w 15190"/>
                <a:gd name="T23" fmla="*/ 481181 h 3527"/>
                <a:gd name="T24" fmla="*/ 249824 w 15190"/>
                <a:gd name="T25" fmla="*/ 246131 h 3527"/>
                <a:gd name="T26" fmla="*/ 41514 w 15190"/>
                <a:gd name="T27" fmla="*/ 12853 h 3527"/>
                <a:gd name="T28" fmla="*/ 21274 w 15190"/>
                <a:gd name="T29" fmla="*/ 148 h 352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190" h="3527" extrusionOk="0">
                  <a:moveTo>
                    <a:pt x="144" y="1"/>
                  </a:moveTo>
                  <a:cubicBezTo>
                    <a:pt x="130" y="1"/>
                    <a:pt x="115" y="3"/>
                    <a:pt x="101" y="7"/>
                  </a:cubicBezTo>
                  <a:cubicBezTo>
                    <a:pt x="31" y="37"/>
                    <a:pt x="1" y="117"/>
                    <a:pt x="31" y="187"/>
                  </a:cubicBezTo>
                  <a:cubicBezTo>
                    <a:pt x="41" y="227"/>
                    <a:pt x="401" y="1046"/>
                    <a:pt x="1521" y="1866"/>
                  </a:cubicBezTo>
                  <a:cubicBezTo>
                    <a:pt x="2540" y="2626"/>
                    <a:pt x="4420" y="3526"/>
                    <a:pt x="7590" y="3526"/>
                  </a:cubicBezTo>
                  <a:cubicBezTo>
                    <a:pt x="10710" y="3526"/>
                    <a:pt x="12599" y="2626"/>
                    <a:pt x="13630" y="1866"/>
                  </a:cubicBezTo>
                  <a:cubicBezTo>
                    <a:pt x="14759" y="1046"/>
                    <a:pt x="15139" y="227"/>
                    <a:pt x="15159" y="187"/>
                  </a:cubicBezTo>
                  <a:cubicBezTo>
                    <a:pt x="15190" y="127"/>
                    <a:pt x="15159" y="47"/>
                    <a:pt x="15090" y="17"/>
                  </a:cubicBezTo>
                  <a:cubicBezTo>
                    <a:pt x="15071" y="9"/>
                    <a:pt x="15051" y="5"/>
                    <a:pt x="15032" y="5"/>
                  </a:cubicBezTo>
                  <a:cubicBezTo>
                    <a:pt x="14980" y="5"/>
                    <a:pt x="14931" y="33"/>
                    <a:pt x="14910" y="77"/>
                  </a:cubicBezTo>
                  <a:cubicBezTo>
                    <a:pt x="14910" y="87"/>
                    <a:pt x="14539" y="886"/>
                    <a:pt x="13459" y="1666"/>
                  </a:cubicBezTo>
                  <a:cubicBezTo>
                    <a:pt x="12459" y="2397"/>
                    <a:pt x="10630" y="3257"/>
                    <a:pt x="7590" y="3257"/>
                  </a:cubicBezTo>
                  <a:cubicBezTo>
                    <a:pt x="4511" y="3257"/>
                    <a:pt x="2680" y="2397"/>
                    <a:pt x="1691" y="1666"/>
                  </a:cubicBezTo>
                  <a:cubicBezTo>
                    <a:pt x="631" y="886"/>
                    <a:pt x="281" y="87"/>
                    <a:pt x="281" y="87"/>
                  </a:cubicBezTo>
                  <a:cubicBezTo>
                    <a:pt x="257" y="31"/>
                    <a:pt x="202" y="1"/>
                    <a:pt x="1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cs-CZ"/>
            </a:p>
          </p:txBody>
        </p:sp>
      </p:grpSp>
      <p:sp>
        <p:nvSpPr>
          <p:cNvPr id="9" name="Google Shape;20;p3">
            <a:extLst>
              <a:ext uri="{FF2B5EF4-FFF2-40B4-BE49-F238E27FC236}">
                <a16:creationId xmlns:a16="http://schemas.microsoft.com/office/drawing/2014/main" id="{1B8C179D-AFA1-4FD4-8FA5-FA3F69328D58}"/>
              </a:ext>
            </a:extLst>
          </p:cNvPr>
          <p:cNvSpPr>
            <a:spLocks/>
          </p:cNvSpPr>
          <p:nvPr/>
        </p:nvSpPr>
        <p:spPr bwMode="auto">
          <a:xfrm>
            <a:off x="-34925" y="0"/>
            <a:ext cx="12242800" cy="5891213"/>
          </a:xfrm>
          <a:custGeom>
            <a:avLst/>
            <a:gdLst>
              <a:gd name="T0" fmla="*/ 12242800 w 367295"/>
              <a:gd name="T1" fmla="*/ 5891213 h 176749"/>
              <a:gd name="T2" fmla="*/ 0 w 367295"/>
              <a:gd name="T3" fmla="*/ 3474985 h 176749"/>
              <a:gd name="T4" fmla="*/ 34532 w 367295"/>
              <a:gd name="T5" fmla="*/ 0 h 176749"/>
              <a:gd name="T6" fmla="*/ 12216634 w 367295"/>
              <a:gd name="T7" fmla="*/ 0 h 176749"/>
              <a:gd name="T8" fmla="*/ 12242800 w 367295"/>
              <a:gd name="T9" fmla="*/ 5891213 h 1767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7295" h="176749" extrusionOk="0">
                <a:moveTo>
                  <a:pt x="367295" y="176749"/>
                </a:moveTo>
                <a:lnTo>
                  <a:pt x="0" y="104257"/>
                </a:lnTo>
                <a:lnTo>
                  <a:pt x="1036" y="0"/>
                </a:lnTo>
                <a:lnTo>
                  <a:pt x="366510" y="0"/>
                </a:lnTo>
                <a:lnTo>
                  <a:pt x="367295" y="176749"/>
                </a:lnTo>
                <a:close/>
              </a:path>
            </a:pathLst>
          </a:custGeom>
          <a:solidFill>
            <a:srgbClr val="4227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051307" y="1804600"/>
            <a:ext cx="3180800" cy="72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FFDA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4961800" y="1756384"/>
            <a:ext cx="2699600" cy="184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8043200" y="2620567"/>
            <a:ext cx="3188400" cy="93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0068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25;p21">
            <a:extLst>
              <a:ext uri="{FF2B5EF4-FFF2-40B4-BE49-F238E27FC236}">
                <a16:creationId xmlns:a16="http://schemas.microsoft.com/office/drawing/2014/main" id="{68550161-639F-479F-94F5-DEAEED9312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1"/>
          </p:nvPr>
        </p:nvSpPr>
        <p:spPr>
          <a:xfrm>
            <a:off x="960000" y="4760067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subTitle" idx="2"/>
          </p:nvPr>
        </p:nvSpPr>
        <p:spPr>
          <a:xfrm>
            <a:off x="960000" y="5476000"/>
            <a:ext cx="31268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3"/>
          </p:nvPr>
        </p:nvSpPr>
        <p:spPr>
          <a:xfrm>
            <a:off x="4532600" y="4760067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4"/>
          </p:nvPr>
        </p:nvSpPr>
        <p:spPr>
          <a:xfrm>
            <a:off x="4532600" y="5476000"/>
            <a:ext cx="31268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5"/>
          </p:nvPr>
        </p:nvSpPr>
        <p:spPr>
          <a:xfrm>
            <a:off x="8105200" y="4760067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6"/>
          </p:nvPr>
        </p:nvSpPr>
        <p:spPr>
          <a:xfrm>
            <a:off x="8105200" y="5476000"/>
            <a:ext cx="31268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7"/>
          </p:nvPr>
        </p:nvSpPr>
        <p:spPr>
          <a:xfrm>
            <a:off x="960000" y="2623595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8"/>
          </p:nvPr>
        </p:nvSpPr>
        <p:spPr>
          <a:xfrm>
            <a:off x="960000" y="3339541"/>
            <a:ext cx="31268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9"/>
          </p:nvPr>
        </p:nvSpPr>
        <p:spPr>
          <a:xfrm>
            <a:off x="4532600" y="2623595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subTitle" idx="13"/>
          </p:nvPr>
        </p:nvSpPr>
        <p:spPr>
          <a:xfrm>
            <a:off x="4532600" y="3339541"/>
            <a:ext cx="31268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subTitle" idx="14"/>
          </p:nvPr>
        </p:nvSpPr>
        <p:spPr>
          <a:xfrm>
            <a:off x="8105200" y="2623595"/>
            <a:ext cx="31268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subTitle" idx="15"/>
          </p:nvPr>
        </p:nvSpPr>
        <p:spPr>
          <a:xfrm>
            <a:off x="8105200" y="3339541"/>
            <a:ext cx="3126800" cy="763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8553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;p22">
            <a:extLst>
              <a:ext uri="{FF2B5EF4-FFF2-40B4-BE49-F238E27FC236}">
                <a16:creationId xmlns:a16="http://schemas.microsoft.com/office/drawing/2014/main" id="{376A2CA5-3AD8-4756-BAB8-82991F8712F2}"/>
              </a:ext>
            </a:extLst>
          </p:cNvPr>
          <p:cNvSpPr>
            <a:spLocks/>
          </p:cNvSpPr>
          <p:nvPr/>
        </p:nvSpPr>
        <p:spPr bwMode="auto">
          <a:xfrm flipH="1">
            <a:off x="3932238" y="4238625"/>
            <a:ext cx="8297862" cy="2635250"/>
          </a:xfrm>
          <a:custGeom>
            <a:avLst/>
            <a:gdLst>
              <a:gd name="T0" fmla="*/ 8297862 w 248908"/>
              <a:gd name="T1" fmla="*/ 2635250 h 79075"/>
              <a:gd name="T2" fmla="*/ 0 w 248908"/>
              <a:gd name="T3" fmla="*/ 2635250 h 79075"/>
              <a:gd name="T4" fmla="*/ 0 w 248908"/>
              <a:gd name="T5" fmla="*/ 1661999 h 79075"/>
              <a:gd name="T6" fmla="*/ 7638822 w 248908"/>
              <a:gd name="T7" fmla="*/ 0 h 79075"/>
              <a:gd name="T8" fmla="*/ 8297862 w 248908"/>
              <a:gd name="T9" fmla="*/ 2635250 h 790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8908" h="79075" extrusionOk="0">
                <a:moveTo>
                  <a:pt x="248908" y="79075"/>
                </a:moveTo>
                <a:lnTo>
                  <a:pt x="0" y="79075"/>
                </a:lnTo>
                <a:lnTo>
                  <a:pt x="0" y="49871"/>
                </a:lnTo>
                <a:lnTo>
                  <a:pt x="229139" y="0"/>
                </a:lnTo>
                <a:lnTo>
                  <a:pt x="248908" y="79075"/>
                </a:lnTo>
                <a:close/>
              </a:path>
            </a:pathLst>
          </a:custGeom>
          <a:solidFill>
            <a:srgbClr val="FF560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" name="Google Shape;134;p22">
            <a:extLst>
              <a:ext uri="{FF2B5EF4-FFF2-40B4-BE49-F238E27FC236}">
                <a16:creationId xmlns:a16="http://schemas.microsoft.com/office/drawing/2014/main" id="{DBD3C948-8B6B-4871-ADB2-6C58A6746A0E}"/>
              </a:ext>
            </a:extLst>
          </p:cNvPr>
          <p:cNvSpPr>
            <a:spLocks/>
          </p:cNvSpPr>
          <p:nvPr/>
        </p:nvSpPr>
        <p:spPr bwMode="auto">
          <a:xfrm flipH="1">
            <a:off x="4686300" y="5435600"/>
            <a:ext cx="7569200" cy="1714500"/>
          </a:xfrm>
          <a:custGeom>
            <a:avLst/>
            <a:gdLst>
              <a:gd name="T0" fmla="*/ 7546226 w 45466"/>
              <a:gd name="T1" fmla="*/ 0 h 10294"/>
              <a:gd name="T2" fmla="*/ 7540898 w 45466"/>
              <a:gd name="T3" fmla="*/ 833 h 10294"/>
              <a:gd name="T4" fmla="*/ 20144 w 45466"/>
              <a:gd name="T5" fmla="*/ 1669531 h 10294"/>
              <a:gd name="T6" fmla="*/ 1665 w 45466"/>
              <a:gd name="T7" fmla="*/ 1696179 h 10294"/>
              <a:gd name="T8" fmla="*/ 24972 w 45466"/>
              <a:gd name="T9" fmla="*/ 1714333 h 10294"/>
              <a:gd name="T10" fmla="*/ 28302 w 45466"/>
              <a:gd name="T11" fmla="*/ 1712834 h 10294"/>
              <a:gd name="T12" fmla="*/ 7549222 w 45466"/>
              <a:gd name="T13" fmla="*/ 44137 h 10294"/>
              <a:gd name="T14" fmla="*/ 7567535 w 45466"/>
              <a:gd name="T15" fmla="*/ 17488 h 10294"/>
              <a:gd name="T16" fmla="*/ 7546226 w 45466"/>
              <a:gd name="T17" fmla="*/ 0 h 102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5466" h="10294" extrusionOk="0">
                <a:moveTo>
                  <a:pt x="45328" y="0"/>
                </a:moveTo>
                <a:cubicBezTo>
                  <a:pt x="45317" y="0"/>
                  <a:pt x="45307" y="2"/>
                  <a:pt x="45296" y="5"/>
                </a:cubicBezTo>
                <a:lnTo>
                  <a:pt x="121" y="10024"/>
                </a:lnTo>
                <a:cubicBezTo>
                  <a:pt x="41" y="10044"/>
                  <a:pt x="1" y="10113"/>
                  <a:pt x="10" y="10184"/>
                </a:cubicBezTo>
                <a:cubicBezTo>
                  <a:pt x="30" y="10253"/>
                  <a:pt x="81" y="10293"/>
                  <a:pt x="150" y="10293"/>
                </a:cubicBezTo>
                <a:cubicBezTo>
                  <a:pt x="150" y="10293"/>
                  <a:pt x="161" y="10293"/>
                  <a:pt x="170" y="10284"/>
                </a:cubicBezTo>
                <a:lnTo>
                  <a:pt x="45346" y="265"/>
                </a:lnTo>
                <a:cubicBezTo>
                  <a:pt x="45426" y="245"/>
                  <a:pt x="45466" y="174"/>
                  <a:pt x="45456" y="105"/>
                </a:cubicBezTo>
                <a:cubicBezTo>
                  <a:pt x="45439" y="45"/>
                  <a:pt x="45386" y="0"/>
                  <a:pt x="453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cs-CZ"/>
          </a:p>
        </p:txBody>
      </p:sp>
      <p:sp>
        <p:nvSpPr>
          <p:cNvPr id="7" name="Google Shape;135;p22">
            <a:extLst>
              <a:ext uri="{FF2B5EF4-FFF2-40B4-BE49-F238E27FC236}">
                <a16:creationId xmlns:a16="http://schemas.microsoft.com/office/drawing/2014/main" id="{A1CD990F-0FF3-4A43-95BD-583880541859}"/>
              </a:ext>
            </a:extLst>
          </p:cNvPr>
          <p:cNvSpPr>
            <a:spLocks/>
          </p:cNvSpPr>
          <p:nvPr/>
        </p:nvSpPr>
        <p:spPr bwMode="auto">
          <a:xfrm flipH="1">
            <a:off x="4160838" y="4373563"/>
            <a:ext cx="8293100" cy="1873250"/>
          </a:xfrm>
          <a:custGeom>
            <a:avLst/>
            <a:gdLst>
              <a:gd name="T0" fmla="*/ 8269960 w 49816"/>
              <a:gd name="T1" fmla="*/ 166 h 11254"/>
              <a:gd name="T2" fmla="*/ 8264633 w 49816"/>
              <a:gd name="T3" fmla="*/ 832 h 11254"/>
              <a:gd name="T4" fmla="*/ 18479 w 49816"/>
              <a:gd name="T5" fmla="*/ 1829972 h 11254"/>
              <a:gd name="T6" fmla="*/ 1831 w 49816"/>
              <a:gd name="T7" fmla="*/ 1856605 h 11254"/>
              <a:gd name="T8" fmla="*/ 23473 w 49816"/>
              <a:gd name="T9" fmla="*/ 1873250 h 11254"/>
              <a:gd name="T10" fmla="*/ 28467 w 49816"/>
              <a:gd name="T11" fmla="*/ 1873250 h 11254"/>
              <a:gd name="T12" fmla="*/ 8273123 w 49816"/>
              <a:gd name="T13" fmla="*/ 44110 h 11254"/>
              <a:gd name="T14" fmla="*/ 8291269 w 49816"/>
              <a:gd name="T15" fmla="*/ 17477 h 11254"/>
              <a:gd name="T16" fmla="*/ 8269960 w 49816"/>
              <a:gd name="T17" fmla="*/ 166 h 112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9816" h="11254" extrusionOk="0">
                <a:moveTo>
                  <a:pt x="49677" y="1"/>
                </a:moveTo>
                <a:cubicBezTo>
                  <a:pt x="49667" y="1"/>
                  <a:pt x="49656" y="2"/>
                  <a:pt x="49645" y="5"/>
                </a:cubicBezTo>
                <a:lnTo>
                  <a:pt x="111" y="10994"/>
                </a:lnTo>
                <a:cubicBezTo>
                  <a:pt x="41" y="11004"/>
                  <a:pt x="1" y="11084"/>
                  <a:pt x="11" y="11154"/>
                </a:cubicBezTo>
                <a:cubicBezTo>
                  <a:pt x="31" y="11214"/>
                  <a:pt x="81" y="11254"/>
                  <a:pt x="141" y="11254"/>
                </a:cubicBezTo>
                <a:lnTo>
                  <a:pt x="171" y="11254"/>
                </a:lnTo>
                <a:lnTo>
                  <a:pt x="49696" y="265"/>
                </a:lnTo>
                <a:cubicBezTo>
                  <a:pt x="49776" y="245"/>
                  <a:pt x="49816" y="175"/>
                  <a:pt x="49805" y="105"/>
                </a:cubicBezTo>
                <a:cubicBezTo>
                  <a:pt x="49788" y="46"/>
                  <a:pt x="49736" y="1"/>
                  <a:pt x="496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cs-CZ"/>
          </a:p>
        </p:txBody>
      </p:sp>
      <p:sp>
        <p:nvSpPr>
          <p:cNvPr id="8" name="Google Shape;136;p22">
            <a:extLst>
              <a:ext uri="{FF2B5EF4-FFF2-40B4-BE49-F238E27FC236}">
                <a16:creationId xmlns:a16="http://schemas.microsoft.com/office/drawing/2014/main" id="{7A8EF83E-1D89-49CB-A1F4-EF5D9D46C305}"/>
              </a:ext>
            </a:extLst>
          </p:cNvPr>
          <p:cNvSpPr>
            <a:spLocks/>
          </p:cNvSpPr>
          <p:nvPr/>
        </p:nvSpPr>
        <p:spPr bwMode="auto">
          <a:xfrm flipH="1">
            <a:off x="-65088" y="-60325"/>
            <a:ext cx="8405813" cy="6950075"/>
          </a:xfrm>
          <a:custGeom>
            <a:avLst/>
            <a:gdLst>
              <a:gd name="T0" fmla="*/ 0 w 212965"/>
              <a:gd name="T1" fmla="*/ 6950075 h 208472"/>
              <a:gd name="T2" fmla="*/ 2110324 w 212965"/>
              <a:gd name="T3" fmla="*/ 0 h 208472"/>
              <a:gd name="T4" fmla="*/ 8405813 w 212965"/>
              <a:gd name="T5" fmla="*/ 0 h 208472"/>
              <a:gd name="T6" fmla="*/ 8405813 w 212965"/>
              <a:gd name="T7" fmla="*/ 6935073 h 208472"/>
              <a:gd name="T8" fmla="*/ 0 w 212965"/>
              <a:gd name="T9" fmla="*/ 6950075 h 2084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2965" h="208472" extrusionOk="0">
                <a:moveTo>
                  <a:pt x="0" y="208472"/>
                </a:moveTo>
                <a:lnTo>
                  <a:pt x="53466" y="0"/>
                </a:lnTo>
                <a:lnTo>
                  <a:pt x="212965" y="0"/>
                </a:lnTo>
                <a:lnTo>
                  <a:pt x="212965" y="208022"/>
                </a:lnTo>
                <a:lnTo>
                  <a:pt x="0" y="208472"/>
                </a:lnTo>
                <a:close/>
              </a:path>
            </a:pathLst>
          </a:custGeom>
          <a:solidFill>
            <a:srgbClr val="4227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Google Shape;140;p22">
            <a:extLst>
              <a:ext uri="{FF2B5EF4-FFF2-40B4-BE49-F238E27FC236}">
                <a16:creationId xmlns:a16="http://schemas.microsoft.com/office/drawing/2014/main" id="{184CE6AE-6282-49AB-9027-418F08151779}"/>
              </a:ext>
            </a:extLst>
          </p:cNvPr>
          <p:cNvSpPr txBox="1"/>
          <p:nvPr/>
        </p:nvSpPr>
        <p:spPr>
          <a:xfrm>
            <a:off x="960438" y="4657725"/>
            <a:ext cx="5532437" cy="955675"/>
          </a:xfrm>
          <a:prstGeom prst="rect">
            <a:avLst/>
          </a:prstGeom>
          <a:noFill/>
          <a:ln>
            <a:noFill/>
          </a:ln>
        </p:spPr>
        <p:txBody>
          <a:bodyPr spcFirstLastPara="1" lIns="121900" tIns="121900" rIns="121900" bIns="121900" anchor="ctr"/>
          <a:lstStyle/>
          <a:p>
            <a:pPr eaLnBrk="1" fontAlgn="auto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" sz="1600" b="1" kern="0">
                <a:solidFill>
                  <a:srgbClr val="FCFB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CREDITS: </a:t>
            </a:r>
            <a:r>
              <a:rPr lang="en" sz="1600" kern="0">
                <a:solidFill>
                  <a:srgbClr val="FCFB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This presentation template was created by </a:t>
            </a:r>
            <a:r>
              <a:rPr lang="en" sz="1600" b="1" kern="0">
                <a:solidFill>
                  <a:srgbClr val="FCFBEB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2"/>
              </a:rPr>
              <a:t>Slidesgo</a:t>
            </a:r>
            <a:r>
              <a:rPr lang="en" sz="1600" kern="0">
                <a:solidFill>
                  <a:srgbClr val="FCFB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including icons by </a:t>
            </a:r>
            <a:r>
              <a:rPr lang="en" sz="1600" b="1" kern="0">
                <a:solidFill>
                  <a:srgbClr val="FCFBEB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Flaticon</a:t>
            </a:r>
            <a:r>
              <a:rPr lang="en" sz="1600" kern="0">
                <a:solidFill>
                  <a:srgbClr val="FCFBE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and infographics &amp; images by </a:t>
            </a:r>
            <a:r>
              <a:rPr lang="en" sz="1600" b="1" kern="0">
                <a:solidFill>
                  <a:srgbClr val="FCFBEB"/>
                </a:solidFill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Freepik</a:t>
            </a:r>
            <a:endParaRPr sz="2400" b="1" kern="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ctrTitle"/>
          </p:nvPr>
        </p:nvSpPr>
        <p:spPr>
          <a:xfrm flipH="1">
            <a:off x="959933" y="720000"/>
            <a:ext cx="5402800" cy="1400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7333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  <a:highlight>
                  <a:srgbClr val="291F4D"/>
                </a:highlight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1"/>
          </p:nvPr>
        </p:nvSpPr>
        <p:spPr>
          <a:xfrm flipH="1">
            <a:off x="960000" y="2044167"/>
            <a:ext cx="5402800" cy="65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2"/>
          </p:nvPr>
        </p:nvSpPr>
        <p:spPr>
          <a:xfrm flipH="1">
            <a:off x="960000" y="2616200"/>
            <a:ext cx="5402800" cy="121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78180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02">
  <p:cSld name="Title only 02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143;p23">
            <a:extLst>
              <a:ext uri="{FF2B5EF4-FFF2-40B4-BE49-F238E27FC236}">
                <a16:creationId xmlns:a16="http://schemas.microsoft.com/office/drawing/2014/main" id="{88E7856A-3DEF-45ED-827A-4C05EAC344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42279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1068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3">
  <p:cSld name="Title + body 03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oogle Shape;146;p24">
            <a:extLst>
              <a:ext uri="{FF2B5EF4-FFF2-40B4-BE49-F238E27FC236}">
                <a16:creationId xmlns:a16="http://schemas.microsoft.com/office/drawing/2014/main" id="{E3FF9575-860A-42B4-92FB-7DBE310076A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42279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1"/>
          </p:nvPr>
        </p:nvSpPr>
        <p:spPr>
          <a:xfrm>
            <a:off x="994533" y="2192733"/>
            <a:ext cx="4947200" cy="394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subTitle" idx="2"/>
          </p:nvPr>
        </p:nvSpPr>
        <p:spPr>
          <a:xfrm>
            <a:off x="6285233" y="2192733"/>
            <a:ext cx="4947200" cy="155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9451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6EB98-B287-4DDD-A727-05A22DCE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ACA27792-0B71-4B4D-839F-447760D37CEE}" type="datetimeFigureOut">
              <a:rPr lang="cs-CZ" altLang="cs-CZ"/>
              <a:pPr>
                <a:defRPr/>
              </a:pPr>
              <a:t>20.10.2020</a:t>
            </a:fld>
            <a:endParaRPr lang="cs-CZ" alt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E00DD-3F92-471E-BA22-F1AAC8A4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F2802-B269-4391-A95D-0EBD5C5E1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B63B7034-B9DA-43B1-B7B0-A92F7AAC15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0774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9FDD2-CEC3-4922-A1D3-ED59303E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5F0B6A68-5E11-466A-B066-CFDF28294046}" type="datetimeFigureOut">
              <a:rPr lang="cs-CZ" altLang="cs-CZ"/>
              <a:pPr>
                <a:defRPr/>
              </a:pPr>
              <a:t>20.10.2020</a:t>
            </a:fld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4ED23-07EF-41A8-89DC-8FDDE79D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87B22-187F-4889-B81C-B9F04F892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0" y="0"/>
            <a:ext cx="0" cy="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D2CD4A07-DFC9-474E-94C3-2BCF14756A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9896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7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27;p4">
            <a:extLst>
              <a:ext uri="{FF2B5EF4-FFF2-40B4-BE49-F238E27FC236}">
                <a16:creationId xmlns:a16="http://schemas.microsoft.com/office/drawing/2014/main" id="{54D86BAF-9091-4234-A90A-38A4CACE83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60000" y="2472967"/>
            <a:ext cx="5138400" cy="3671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●"/>
              <a:defRPr>
                <a:solidFill>
                  <a:srgbClr val="FFFFFF"/>
                </a:solidFill>
              </a:defRPr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○"/>
              <a:defRPr>
                <a:solidFill>
                  <a:srgbClr val="FFFFFF"/>
                </a:solidFill>
              </a:defRPr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■"/>
              <a:defRPr>
                <a:solidFill>
                  <a:srgbClr val="FFFFFF"/>
                </a:solidFill>
              </a:defRPr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●"/>
              <a:defRPr>
                <a:solidFill>
                  <a:srgbClr val="FFFFFF"/>
                </a:solidFill>
              </a:defRPr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○"/>
              <a:defRPr>
                <a:solidFill>
                  <a:srgbClr val="FFFFFF"/>
                </a:solidFill>
              </a:defRPr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■"/>
              <a:defRPr>
                <a:solidFill>
                  <a:srgbClr val="FFFFFF"/>
                </a:solidFill>
              </a:defRPr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●"/>
              <a:defRPr>
                <a:solidFill>
                  <a:srgbClr val="FFFFFF"/>
                </a:solidFill>
              </a:defRPr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○"/>
              <a:defRPr>
                <a:solidFill>
                  <a:srgbClr val="FFFFFF"/>
                </a:solidFill>
              </a:defRPr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Char char="■"/>
              <a:defRPr>
                <a:solidFill>
                  <a:srgbClr val="FFFFFF"/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92379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oogle Shape;34;p5">
            <a:extLst>
              <a:ext uri="{FF2B5EF4-FFF2-40B4-BE49-F238E27FC236}">
                <a16:creationId xmlns:a16="http://schemas.microsoft.com/office/drawing/2014/main" id="{3075FCB9-526F-4F67-959A-F2FD190E9E3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1851133" y="4389267"/>
            <a:ext cx="33112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/>
          </p:nvPr>
        </p:nvSpPr>
        <p:spPr>
          <a:xfrm>
            <a:off x="1851133" y="5105200"/>
            <a:ext cx="3311200" cy="10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7044867" y="4389267"/>
            <a:ext cx="3311200" cy="6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DA00"/>
              </a:buClr>
              <a:buSzPts val="2100"/>
              <a:buFont typeface="Lilita One"/>
              <a:buNone/>
              <a:defRPr sz="2800">
                <a:solidFill>
                  <a:srgbClr val="FFDA00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7044867" y="5105200"/>
            <a:ext cx="3311200" cy="1032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661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37;p6">
            <a:extLst>
              <a:ext uri="{FF2B5EF4-FFF2-40B4-BE49-F238E27FC236}">
                <a16:creationId xmlns:a16="http://schemas.microsoft.com/office/drawing/2014/main" id="{C905D71E-D313-4D7C-A774-46725D44D1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89013" y="1946275"/>
            <a:ext cx="10244137" cy="0"/>
          </a:xfrm>
          <a:prstGeom prst="straightConnector1">
            <a:avLst/>
          </a:prstGeom>
          <a:noFill/>
          <a:ln w="28575">
            <a:solidFill>
              <a:srgbClr val="7146FF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660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950967" y="1784200"/>
            <a:ext cx="10281200" cy="4354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333"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333"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333"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333"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333"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333"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333"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333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137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6464711" y="3325433"/>
            <a:ext cx="4908400" cy="197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533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066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;p9">
            <a:extLst>
              <a:ext uri="{FF2B5EF4-FFF2-40B4-BE49-F238E27FC236}">
                <a16:creationId xmlns:a16="http://schemas.microsoft.com/office/drawing/2014/main" id="{13A24479-37EF-45C2-B4A7-B7C4F69B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6096000" cy="6858000"/>
          </a:xfrm>
          <a:prstGeom prst="rect">
            <a:avLst/>
          </a:prstGeom>
          <a:solidFill>
            <a:srgbClr val="FFDA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cs-CZ" altLang="cs-CZ" sz="24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982400" y="1563267"/>
            <a:ext cx="4765200" cy="1976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cs-CZ"/>
              <a:t>Kliknutím lze upravit styl.</a:t>
            </a: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982400" y="3656467"/>
            <a:ext cx="4765200" cy="164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2"/>
          </p:nvPr>
        </p:nvSpPr>
        <p:spPr>
          <a:xfrm>
            <a:off x="6466833" y="728667"/>
            <a:ext cx="4765200" cy="5409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279D"/>
              </a:buClr>
              <a:buSzPts val="1600"/>
              <a:buNone/>
              <a:defRPr>
                <a:solidFill>
                  <a:srgbClr val="42279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cs-CZ"/>
              <a:t>Kliknutím můžete upravit styl předlohy.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605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7998400" cy="806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586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7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985F115A-6CDA-457E-86DB-BDF9E5ADC1D1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960438" y="720725"/>
            <a:ext cx="1027112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F8D9D889-2DA5-4601-90F7-DF1CF393438F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960438" y="2328863"/>
            <a:ext cx="102711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dirty="0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42" r:id="rId6"/>
    <p:sldLayoutId id="2147483843" r:id="rId7"/>
    <p:sldLayoutId id="2147483854" r:id="rId8"/>
    <p:sldLayoutId id="2147483844" r:id="rId9"/>
    <p:sldLayoutId id="2147483845" r:id="rId10"/>
    <p:sldLayoutId id="2147483846" r:id="rId11"/>
    <p:sldLayoutId id="2147483855" r:id="rId12"/>
    <p:sldLayoutId id="2147483847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  <p:sldLayoutId id="2147483867" r:id="rId2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lnSpc>
          <a:spcPct val="120000"/>
        </a:lnSpc>
        <a:spcBef>
          <a:spcPts val="1200"/>
        </a:spcBef>
        <a:spcAft>
          <a:spcPts val="60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273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150;p25">
            <a:extLst>
              <a:ext uri="{FF2B5EF4-FFF2-40B4-BE49-F238E27FC236}">
                <a16:creationId xmlns:a16="http://schemas.microsoft.com/office/drawing/2014/main" id="{89FDADE9-6BCB-4A05-87FA-EADB3551BEDF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1423988" y="1244600"/>
            <a:ext cx="93964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>
              <a:sym typeface="Arial" panose="020B0604020202020204" pitchFamily="34" charset="0"/>
            </a:endParaRPr>
          </a:p>
        </p:txBody>
      </p:sp>
      <p:sp>
        <p:nvSpPr>
          <p:cNvPr id="2051" name="Google Shape;151;p25">
            <a:extLst>
              <a:ext uri="{FF2B5EF4-FFF2-40B4-BE49-F238E27FC236}">
                <a16:creationId xmlns:a16="http://schemas.microsoft.com/office/drawing/2014/main" id="{B84EE354-947E-4C82-B7EF-B22252F0B143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1423988" y="2260600"/>
            <a:ext cx="9396412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B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>
            <a:extLst>
              <a:ext uri="{FF2B5EF4-FFF2-40B4-BE49-F238E27FC236}">
                <a16:creationId xmlns:a16="http://schemas.microsoft.com/office/drawing/2014/main" id="{F3F8DC8A-1650-4CA8-A71A-FF7FCAEC7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2850" y="484188"/>
            <a:ext cx="8770938" cy="3416300"/>
          </a:xfrm>
        </p:spPr>
        <p:txBody>
          <a:bodyPr/>
          <a:lstStyle/>
          <a:p>
            <a:pPr algn="ctr" eaLnBrk="1" fontAlgn="auto" hangingPunct="1">
              <a:buFont typeface="Lilita One"/>
              <a:buNone/>
              <a:defRPr/>
            </a:pPr>
            <a:r>
              <a:rPr lang="cs-CZ" altLang="cs-CZ" b="1" dirty="0">
                <a:solidFill>
                  <a:srgbClr val="1273C4"/>
                </a:solidFill>
                <a:latin typeface="Kristen ITC" panose="03050502040202030202" pitchFamily="66" charset="0"/>
              </a:rPr>
              <a:t>Všesportovní </a:t>
            </a:r>
            <a:br>
              <a:rPr lang="cs-CZ" altLang="cs-CZ" b="1" dirty="0">
                <a:solidFill>
                  <a:srgbClr val="1273C4"/>
                </a:solidFill>
                <a:latin typeface="Kristen ITC" panose="03050502040202030202" pitchFamily="66" charset="0"/>
              </a:rPr>
            </a:br>
            <a:r>
              <a:rPr lang="cs-CZ" altLang="cs-CZ" b="1" dirty="0">
                <a:solidFill>
                  <a:srgbClr val="1273C4"/>
                </a:solidFill>
                <a:latin typeface="Kristen ITC" panose="03050502040202030202" pitchFamily="66" charset="0"/>
              </a:rPr>
              <a:t>kurz </a:t>
            </a:r>
          </a:p>
        </p:txBody>
      </p:sp>
      <p:sp>
        <p:nvSpPr>
          <p:cNvPr id="4" name="Lichoběžník 3">
            <a:extLst>
              <a:ext uri="{FF2B5EF4-FFF2-40B4-BE49-F238E27FC236}">
                <a16:creationId xmlns:a16="http://schemas.microsoft.com/office/drawing/2014/main" id="{BE44F650-4DE9-43A0-B368-1CF098D846B3}"/>
              </a:ext>
            </a:extLst>
          </p:cNvPr>
          <p:cNvSpPr/>
          <p:nvPr/>
        </p:nvSpPr>
        <p:spPr>
          <a:xfrm>
            <a:off x="5029200" y="-201613"/>
            <a:ext cx="9856788" cy="7473951"/>
          </a:xfrm>
          <a:prstGeom prst="trapezoid">
            <a:avLst/>
          </a:prstGeom>
          <a:solidFill>
            <a:srgbClr val="1273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cs-CZ" kern="0">
              <a:sym typeface="Arial"/>
            </a:endParaRPr>
          </a:p>
        </p:txBody>
      </p:sp>
      <p:sp>
        <p:nvSpPr>
          <p:cNvPr id="22532" name="Podnadpis 2">
            <a:extLst>
              <a:ext uri="{FF2B5EF4-FFF2-40B4-BE49-F238E27FC236}">
                <a16:creationId xmlns:a16="http://schemas.microsoft.com/office/drawing/2014/main" id="{98F9A4AD-167D-4F56-9252-449554437C8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081838" y="4565650"/>
            <a:ext cx="4838700" cy="1341438"/>
          </a:xfrm>
        </p:spPr>
        <p:txBody>
          <a:bodyPr/>
          <a:lstStyle/>
          <a:p>
            <a:pPr marL="457200" indent="-330200" algn="ctr" eaLnBrk="1" hangingPunct="1">
              <a:spcBef>
                <a:spcPct val="0"/>
              </a:spcBef>
              <a:spcAft>
                <a:spcPct val="0"/>
              </a:spcAft>
              <a:buFont typeface="Source Sans Pro" panose="020B0604020202020204" pitchFamily="34" charset="0"/>
              <a:buNone/>
            </a:pPr>
            <a:r>
              <a:rPr lang="cs-CZ" altLang="cs-CZ" sz="6000">
                <a:latin typeface="Arial Black" panose="020B0A04020102020204" pitchFamily="34" charset="0"/>
              </a:rPr>
              <a:t>Račí údolí</a:t>
            </a:r>
          </a:p>
        </p:txBody>
      </p:sp>
      <p:pic>
        <p:nvPicPr>
          <p:cNvPr id="22533" name="Obrázek 1">
            <a:extLst>
              <a:ext uri="{FF2B5EF4-FFF2-40B4-BE49-F238E27FC236}">
                <a16:creationId xmlns:a16="http://schemas.microsoft.com/office/drawing/2014/main" id="{280F509F-7B65-4DFF-BD3E-0E7D579A0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0" y="2747963"/>
            <a:ext cx="100171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ázek 2">
            <a:extLst>
              <a:ext uri="{FF2B5EF4-FFF2-40B4-BE49-F238E27FC236}">
                <a16:creationId xmlns:a16="http://schemas.microsoft.com/office/drawing/2014/main" id="{B92B7352-F16F-4315-8853-A9E176923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1246188"/>
            <a:ext cx="935037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Obrázek 4">
            <a:extLst>
              <a:ext uri="{FF2B5EF4-FFF2-40B4-BE49-F238E27FC236}">
                <a16:creationId xmlns:a16="http://schemas.microsoft.com/office/drawing/2014/main" id="{BDBEA364-EE72-41EE-A103-D9165B454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4586288"/>
            <a:ext cx="297021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A0E64834-0750-4191-8A70-D2A186A521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38" y="560388"/>
            <a:ext cx="10271125" cy="763587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Cykloturistika </a:t>
            </a:r>
          </a:p>
        </p:txBody>
      </p:sp>
      <p:pic>
        <p:nvPicPr>
          <p:cNvPr id="30723" name="Zástupný symbol pro obsah 6">
            <a:extLst>
              <a:ext uri="{FF2B5EF4-FFF2-40B4-BE49-F238E27FC236}">
                <a16:creationId xmlns:a16="http://schemas.microsoft.com/office/drawing/2014/main" id="{0B3941D7-724D-4905-B6A9-9A87906BBE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50875">
            <a:off x="350838" y="563563"/>
            <a:ext cx="3265487" cy="4352925"/>
          </a:xfrm>
        </p:spPr>
      </p:pic>
      <p:pic>
        <p:nvPicPr>
          <p:cNvPr id="30724" name="Zástupný symbol pro obsah 5">
            <a:extLst>
              <a:ext uri="{FF2B5EF4-FFF2-40B4-BE49-F238E27FC236}">
                <a16:creationId xmlns:a16="http://schemas.microsoft.com/office/drawing/2014/main" id="{B8D0EAB1-E433-49BD-AAD1-BB9057D1FF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30331">
            <a:off x="7115175" y="1785938"/>
            <a:ext cx="4754563" cy="3563937"/>
          </a:xfrm>
        </p:spPr>
      </p:pic>
      <p:pic>
        <p:nvPicPr>
          <p:cNvPr id="30725" name="Obrázek 7">
            <a:extLst>
              <a:ext uri="{FF2B5EF4-FFF2-40B4-BE49-F238E27FC236}">
                <a16:creationId xmlns:a16="http://schemas.microsoft.com/office/drawing/2014/main" id="{588B35D0-259C-4454-86D0-2C33B18B1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170">
            <a:off x="3806825" y="2163763"/>
            <a:ext cx="32639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D7AAEE8D-C9C6-44A9-B44E-7EF2ADA325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549275"/>
            <a:ext cx="10795000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Vodácký výcvik – stojatá voda (kánoe)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356980DE-763F-4F2F-A5A4-F86F91678A5A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69115" y="1825625"/>
            <a:ext cx="5582506" cy="4813508"/>
          </a:xfrm>
        </p:spPr>
        <p:txBody>
          <a:bodyPr/>
          <a:lstStyle/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Nácvik základních a zdokonalování již osvojených vodáckých dovedností, důležitých pro ovládání lodí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Praktické využití vodáckých dovedností při sjíždění tekoucí vody a při pobytu v ní</a:t>
            </a:r>
          </a:p>
        </p:txBody>
      </p:sp>
      <p:pic>
        <p:nvPicPr>
          <p:cNvPr id="31748" name="Zástupný symbol pro obsah 2">
            <a:extLst>
              <a:ext uri="{FF2B5EF4-FFF2-40B4-BE49-F238E27FC236}">
                <a16:creationId xmlns:a16="http://schemas.microsoft.com/office/drawing/2014/main" id="{8191475E-5463-4657-938C-90DA2ECDB5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6169">
            <a:off x="6065838" y="1955800"/>
            <a:ext cx="5680075" cy="42608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7E300D1F-3E1C-4A4C-941F-FC929D6459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25" y="295275"/>
            <a:ext cx="12111038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Vodácký výcvik – stojatá voda (paddleboard) </a:t>
            </a:r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6CB982F6-7DFF-4A3E-BB43-A4EC28BBCDE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4538663" y="2236788"/>
            <a:ext cx="7032625" cy="3978275"/>
          </a:xfrm>
        </p:spPr>
        <p:txBody>
          <a:bodyPr/>
          <a:lstStyle/>
          <a:p>
            <a:pPr marL="127000" eaLnBrk="1" hangingPunct="1">
              <a:buClr>
                <a:srgbClr val="FFFFFF"/>
              </a:buClr>
              <a:buSzPts val="1600"/>
            </a:pPr>
            <a:r>
              <a:rPr lang="cs-CZ" altLang="cs-CZ" sz="2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Paddleboardy</a:t>
            </a:r>
            <a:r>
              <a:rPr lang="cs-CZ" altLang="cs-CZ" sz="2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jako zpestření vodáckého výcviku na klidné vodě</a:t>
            </a:r>
          </a:p>
        </p:txBody>
      </p:sp>
      <p:pic>
        <p:nvPicPr>
          <p:cNvPr id="32772" name="Zástupný symbol pro obsah 4">
            <a:extLst>
              <a:ext uri="{FF2B5EF4-FFF2-40B4-BE49-F238E27FC236}">
                <a16:creationId xmlns:a16="http://schemas.microsoft.com/office/drawing/2014/main" id="{E036F351-385E-4E0E-968F-8F43E4193A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43579">
            <a:off x="525463" y="1404938"/>
            <a:ext cx="3781425" cy="5043487"/>
          </a:xfrm>
        </p:spPr>
      </p:pic>
      <p:pic>
        <p:nvPicPr>
          <p:cNvPr id="32773" name="Obrázek 1">
            <a:extLst>
              <a:ext uri="{FF2B5EF4-FFF2-40B4-BE49-F238E27FC236}">
                <a16:creationId xmlns:a16="http://schemas.microsoft.com/office/drawing/2014/main" id="{94009444-4B52-4AB4-933F-0CDB01968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52763"/>
            <a:ext cx="6119813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5E140C54-64A8-4B91-A958-F1BF20A110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37" y="542119"/>
            <a:ext cx="10271125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 dirty="0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Skalní lezení</a:t>
            </a:r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8E7D985D-2D3A-4A85-B946-E6A9B8A3A79E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217615" y="1490612"/>
            <a:ext cx="4764505" cy="5182483"/>
          </a:xfrm>
        </p:spPr>
        <p:txBody>
          <a:bodyPr>
            <a:normAutofit fontScale="92500"/>
          </a:bodyPr>
          <a:lstStyle/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Nácvik a zdokonalování lezeckých dovedností na skalním masivu </a:t>
            </a:r>
            <a:r>
              <a:rPr lang="cs-CZ" altLang="cs-CZ" sz="28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Trojak</a:t>
            </a:r>
            <a:r>
              <a:rPr lang="cs-CZ" altLang="cs-CZ" sz="2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(Polsko)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Čtyři výstupové cesty různých obtížností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8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Základy jištění, uvazování, pohybu a výstupu v lezeckých stěnách</a:t>
            </a:r>
          </a:p>
        </p:txBody>
      </p:sp>
      <p:pic>
        <p:nvPicPr>
          <p:cNvPr id="33796" name="Zástupný symbol pro obsah 4">
            <a:extLst>
              <a:ext uri="{FF2B5EF4-FFF2-40B4-BE49-F238E27FC236}">
                <a16:creationId xmlns:a16="http://schemas.microsoft.com/office/drawing/2014/main" id="{6F6B4C74-DF16-4426-82F5-41725B2407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79576">
            <a:off x="8150225" y="814388"/>
            <a:ext cx="3657600" cy="4879975"/>
          </a:xfrm>
        </p:spPr>
      </p:pic>
      <p:pic>
        <p:nvPicPr>
          <p:cNvPr id="33797" name="Obrázek 1">
            <a:extLst>
              <a:ext uri="{FF2B5EF4-FFF2-40B4-BE49-F238E27FC236}">
                <a16:creationId xmlns:a16="http://schemas.microsoft.com/office/drawing/2014/main" id="{BA793E52-834A-4B1B-994A-F4BB9C8C6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6"/>
          <a:stretch/>
        </p:blipFill>
        <p:spPr bwMode="auto">
          <a:xfrm>
            <a:off x="0" y="0"/>
            <a:ext cx="32176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3EFF3189-D52F-4F93-A91B-DF37EC758FF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Turistika </a:t>
            </a:r>
          </a:p>
        </p:txBody>
      </p:sp>
      <p:pic>
        <p:nvPicPr>
          <p:cNvPr id="34819" name="Zástupný symbol pro obsah 4">
            <a:extLst>
              <a:ext uri="{FF2B5EF4-FFF2-40B4-BE49-F238E27FC236}">
                <a16:creationId xmlns:a16="http://schemas.microsoft.com/office/drawing/2014/main" id="{CB02F687-0228-4B61-AF77-45DB96AB6A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18219">
            <a:off x="142875" y="1965325"/>
            <a:ext cx="6691313" cy="3767138"/>
          </a:xfrm>
        </p:spPr>
      </p:pic>
      <p:pic>
        <p:nvPicPr>
          <p:cNvPr id="34820" name="Zástupný symbol pro obsah 2">
            <a:extLst>
              <a:ext uri="{FF2B5EF4-FFF2-40B4-BE49-F238E27FC236}">
                <a16:creationId xmlns:a16="http://schemas.microsoft.com/office/drawing/2014/main" id="{6BF23AD7-88B4-49B0-B04B-5ACC48AA91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64492">
            <a:off x="6038850" y="2162175"/>
            <a:ext cx="5991225" cy="337343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894221B9-CA86-491A-A798-7494F80FA9D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Turistika </a:t>
            </a:r>
          </a:p>
        </p:txBody>
      </p:sp>
      <p:pic>
        <p:nvPicPr>
          <p:cNvPr id="35843" name="Zástupný symbol pro obsah 5">
            <a:extLst>
              <a:ext uri="{FF2B5EF4-FFF2-40B4-BE49-F238E27FC236}">
                <a16:creationId xmlns:a16="http://schemas.microsoft.com/office/drawing/2014/main" id="{0725ED2C-53EF-494E-90C4-972CF1BCF9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33008">
            <a:off x="4303713" y="2106613"/>
            <a:ext cx="3394075" cy="4521200"/>
          </a:xfrm>
        </p:spPr>
      </p:pic>
      <p:pic>
        <p:nvPicPr>
          <p:cNvPr id="35844" name="Zástupný symbol pro obsah 4">
            <a:extLst>
              <a:ext uri="{FF2B5EF4-FFF2-40B4-BE49-F238E27FC236}">
                <a16:creationId xmlns:a16="http://schemas.microsoft.com/office/drawing/2014/main" id="{CBC27830-9A23-4780-962B-F44D8B4D63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19157">
            <a:off x="7975600" y="541338"/>
            <a:ext cx="3716338" cy="4951412"/>
          </a:xfrm>
        </p:spPr>
      </p:pic>
      <p:pic>
        <p:nvPicPr>
          <p:cNvPr id="35845" name="Obrázek 9">
            <a:extLst>
              <a:ext uri="{FF2B5EF4-FFF2-40B4-BE49-F238E27FC236}">
                <a16:creationId xmlns:a16="http://schemas.microsoft.com/office/drawing/2014/main" id="{356DE065-3335-45EA-828D-436AD9B52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3797">
            <a:off x="419100" y="419100"/>
            <a:ext cx="3897313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69C3AF47-3846-4653-B37E-208577F7A4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Koupání </a:t>
            </a:r>
          </a:p>
        </p:txBody>
      </p:sp>
      <p:pic>
        <p:nvPicPr>
          <p:cNvPr id="36867" name="Zástupný symbol pro obsah 7">
            <a:extLst>
              <a:ext uri="{FF2B5EF4-FFF2-40B4-BE49-F238E27FC236}">
                <a16:creationId xmlns:a16="http://schemas.microsoft.com/office/drawing/2014/main" id="{585F4CF6-5263-4EFE-9A4B-05F075300D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05990">
            <a:off x="474663" y="1593850"/>
            <a:ext cx="5861050" cy="4395788"/>
          </a:xfrm>
        </p:spPr>
      </p:pic>
      <p:pic>
        <p:nvPicPr>
          <p:cNvPr id="36868" name="Zástupný symbol pro obsah 4">
            <a:extLst>
              <a:ext uri="{FF2B5EF4-FFF2-40B4-BE49-F238E27FC236}">
                <a16:creationId xmlns:a16="http://schemas.microsoft.com/office/drawing/2014/main" id="{748E686B-71EC-45AD-BC07-9F329FBE97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93129">
            <a:off x="6438900" y="1933575"/>
            <a:ext cx="5181600" cy="38862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0D1F90C1-8012-4F98-A98B-CF72F735C0B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Zábava </a:t>
            </a:r>
          </a:p>
        </p:txBody>
      </p:sp>
      <p:pic>
        <p:nvPicPr>
          <p:cNvPr id="37891" name="Zástupný symbol pro obsah 2">
            <a:extLst>
              <a:ext uri="{FF2B5EF4-FFF2-40B4-BE49-F238E27FC236}">
                <a16:creationId xmlns:a16="http://schemas.microsoft.com/office/drawing/2014/main" id="{E91D76E7-9CBF-44AC-9BF2-D6EED9F88C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17154">
            <a:off x="473075" y="338138"/>
            <a:ext cx="3860800" cy="5149850"/>
          </a:xfrm>
        </p:spPr>
      </p:pic>
      <p:pic>
        <p:nvPicPr>
          <p:cNvPr id="37892" name="Zástupný symbol pro obsah 1">
            <a:extLst>
              <a:ext uri="{FF2B5EF4-FFF2-40B4-BE49-F238E27FC236}">
                <a16:creationId xmlns:a16="http://schemas.microsoft.com/office/drawing/2014/main" id="{3EC65295-1277-4F44-985C-7CF6F648F1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41455">
            <a:off x="8086725" y="584200"/>
            <a:ext cx="3725863" cy="4968875"/>
          </a:xfrm>
        </p:spPr>
      </p:pic>
      <p:pic>
        <p:nvPicPr>
          <p:cNvPr id="37893" name="Obrázek 1">
            <a:extLst>
              <a:ext uri="{FF2B5EF4-FFF2-40B4-BE49-F238E27FC236}">
                <a16:creationId xmlns:a16="http://schemas.microsoft.com/office/drawing/2014/main" id="{58129746-0C50-4F51-95CC-2D715A8F6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8045">
            <a:off x="4522788" y="1719263"/>
            <a:ext cx="3621087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B84EDE90-B579-4D93-AAD4-AEBAB7B544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744663" y="571500"/>
            <a:ext cx="10271126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Discgolf </a:t>
            </a:r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9AF85716-EE7C-4AF4-9F28-683DC888A67C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85799" y="2145855"/>
            <a:ext cx="5795211" cy="4140645"/>
          </a:xfrm>
        </p:spPr>
        <p:txBody>
          <a:bodyPr/>
          <a:lstStyle/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Discgolfové</a:t>
            </a:r>
            <a:r>
              <a:rPr lang="cs-CZ" altLang="cs-CZ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turnaje jako vítané zpestření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Celodenně přístupné hřiště s šesti koši a devíti </a:t>
            </a:r>
            <a:r>
              <a:rPr lang="cs-CZ" altLang="cs-CZ" sz="3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výhozišti</a:t>
            </a:r>
            <a:r>
              <a:rPr lang="cs-CZ" altLang="cs-CZ" sz="3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v přilehlém sportovním areálu </a:t>
            </a:r>
          </a:p>
        </p:txBody>
      </p:sp>
      <p:pic>
        <p:nvPicPr>
          <p:cNvPr id="38916" name="Zástupný symbol pro obsah 4">
            <a:extLst>
              <a:ext uri="{FF2B5EF4-FFF2-40B4-BE49-F238E27FC236}">
                <a16:creationId xmlns:a16="http://schemas.microsoft.com/office/drawing/2014/main" id="{6DD36450-7D8E-4202-8B07-B94C32159B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0812">
            <a:off x="7356475" y="447675"/>
            <a:ext cx="4275138" cy="57038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B32A7F41-4409-491B-A9FA-48D57B48D2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1050" y="0"/>
            <a:ext cx="603250" cy="18430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0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Lukost</a:t>
            </a:r>
            <a:r>
              <a:rPr lang="cs-CZ" altLang="cs-CZ" sz="4000" b="1">
                <a:solidFill>
                  <a:schemeClr val="tx2"/>
                </a:solidFill>
                <a:latin typeface="Arial" panose="020B0604020202020204" pitchFamily="34" charset="0"/>
                <a:ea typeface="Lilita One"/>
                <a:cs typeface="Lilita One"/>
                <a:sym typeface="Lilita One"/>
              </a:rPr>
              <a:t>ř</a:t>
            </a:r>
            <a:r>
              <a:rPr lang="cs-CZ" altLang="cs-CZ" sz="40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elba </a:t>
            </a:r>
          </a:p>
        </p:txBody>
      </p:sp>
      <p:pic>
        <p:nvPicPr>
          <p:cNvPr id="39939" name="Zástupný symbol pro obsah 1">
            <a:extLst>
              <a:ext uri="{FF2B5EF4-FFF2-40B4-BE49-F238E27FC236}">
                <a16:creationId xmlns:a16="http://schemas.microsoft.com/office/drawing/2014/main" id="{040041BF-0BF5-452F-980F-A0F415EC4B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87096">
            <a:off x="703263" y="368300"/>
            <a:ext cx="4586287" cy="6116638"/>
          </a:xfrm>
        </p:spPr>
      </p:pic>
      <p:pic>
        <p:nvPicPr>
          <p:cNvPr id="39940" name="Zástupný symbol pro obsah 2">
            <a:extLst>
              <a:ext uri="{FF2B5EF4-FFF2-40B4-BE49-F238E27FC236}">
                <a16:creationId xmlns:a16="http://schemas.microsoft.com/office/drawing/2014/main" id="{385AC452-E84C-4121-B9CD-681E6D1152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21209">
            <a:off x="6970713" y="419100"/>
            <a:ext cx="4529137" cy="60420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6">
            <a:extLst>
              <a:ext uri="{FF2B5EF4-FFF2-40B4-BE49-F238E27FC236}">
                <a16:creationId xmlns:a16="http://schemas.microsoft.com/office/drawing/2014/main" id="{4124D642-4CEB-41B2-839B-468F7103A1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38" y="492125"/>
            <a:ext cx="10271125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Rychlebské hory </a:t>
            </a:r>
          </a:p>
        </p:txBody>
      </p:sp>
      <p:sp>
        <p:nvSpPr>
          <p:cNvPr id="23555" name="Zástupný symbol pro obsah 7">
            <a:extLst>
              <a:ext uri="{FF2B5EF4-FFF2-40B4-BE49-F238E27FC236}">
                <a16:creationId xmlns:a16="http://schemas.microsoft.com/office/drawing/2014/main" id="{FFAAB3E6-583D-4AF5-AD0B-D5F630F9AE12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499434" y="3019751"/>
            <a:ext cx="3929953" cy="1795244"/>
          </a:xfrm>
        </p:spPr>
        <p:txBody>
          <a:bodyPr/>
          <a:lstStyle/>
          <a:p>
            <a:pPr marL="127000" eaLnBrk="1" hangingPunct="1">
              <a:lnSpc>
                <a:spcPct val="120000"/>
              </a:lnSpc>
              <a:buClr>
                <a:srgbClr val="FFFFFF"/>
              </a:buClr>
              <a:buSzPts val="1600"/>
            </a:pPr>
            <a:r>
              <a:rPr lang="cs-CZ" altLang="cs-CZ" sz="4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„…hory ticha a zastavení…“</a:t>
            </a:r>
          </a:p>
          <a:p>
            <a:pPr marL="457200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endParaRPr lang="cs-CZ" altLang="cs-CZ" sz="44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endParaRPr lang="cs-CZ" altLang="cs-CZ" sz="44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endParaRPr lang="cs-CZ" altLang="cs-CZ" sz="44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3" name="Obrázek 12" descr="Obsah obrázku hora, exteriér, tráva, pole&#10;&#10;Popis byl vytvořen automaticky">
            <a:extLst>
              <a:ext uri="{FF2B5EF4-FFF2-40B4-BE49-F238E27FC236}">
                <a16:creationId xmlns:a16="http://schemas.microsoft.com/office/drawing/2014/main" id="{4D1126F6-9456-43AA-AC28-5381A0009C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889" y="1587045"/>
            <a:ext cx="7036677" cy="466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>
            <a:extLst>
              <a:ext uri="{FF2B5EF4-FFF2-40B4-BE49-F238E27FC236}">
                <a16:creationId xmlns:a16="http://schemas.microsoft.com/office/drawing/2014/main" id="{62622B7E-3A97-47F3-8348-135E57A075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9675" y="782638"/>
            <a:ext cx="10271125" cy="763587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Spole</a:t>
            </a:r>
            <a:r>
              <a:rPr lang="cs-CZ" altLang="cs-CZ" sz="4400" b="1">
                <a:solidFill>
                  <a:schemeClr val="tx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rPr>
              <a:t>č</a:t>
            </a: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enské hry</a:t>
            </a:r>
          </a:p>
        </p:txBody>
      </p:sp>
      <p:pic>
        <p:nvPicPr>
          <p:cNvPr id="40963" name="Obrázek 1">
            <a:extLst>
              <a:ext uri="{FF2B5EF4-FFF2-40B4-BE49-F238E27FC236}">
                <a16:creationId xmlns:a16="http://schemas.microsoft.com/office/drawing/2014/main" id="{96A63823-5FED-482D-AF65-C477DE75E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103">
            <a:off x="8693150" y="273050"/>
            <a:ext cx="3268663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Zástupný symbol pro obsah 1">
            <a:extLst>
              <a:ext uri="{FF2B5EF4-FFF2-40B4-BE49-F238E27FC236}">
                <a16:creationId xmlns:a16="http://schemas.microsoft.com/office/drawing/2014/main" id="{48239722-0C39-42A7-B165-B1B3A3B0DC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45186">
            <a:off x="5413375" y="2028825"/>
            <a:ext cx="3376613" cy="4502150"/>
          </a:xfrm>
        </p:spPr>
      </p:pic>
      <p:pic>
        <p:nvPicPr>
          <p:cNvPr id="40965" name="Obrázek 2">
            <a:extLst>
              <a:ext uri="{FF2B5EF4-FFF2-40B4-BE49-F238E27FC236}">
                <a16:creationId xmlns:a16="http://schemas.microsoft.com/office/drawing/2014/main" id="{45B7F515-83A8-4467-AE94-984CEA1EB0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9772">
            <a:off x="304800" y="415925"/>
            <a:ext cx="3868738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Zástupný symbol pro obsah 2">
            <a:extLst>
              <a:ext uri="{FF2B5EF4-FFF2-40B4-BE49-F238E27FC236}">
                <a16:creationId xmlns:a16="http://schemas.microsoft.com/office/drawing/2014/main" id="{1E333405-117D-4888-98F9-302320F345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89687">
            <a:off x="1157288" y="3403600"/>
            <a:ext cx="4027487" cy="301942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4">
            <a:extLst>
              <a:ext uri="{FF2B5EF4-FFF2-40B4-BE49-F238E27FC236}">
                <a16:creationId xmlns:a16="http://schemas.microsoft.com/office/drawing/2014/main" id="{72CDAD50-03DC-4E94-BF2A-9307F4022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69" y="1603542"/>
            <a:ext cx="6773862" cy="50784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FFDB05"/>
            </a:solidFill>
            <a:miter lim="800000"/>
            <a:headEnd/>
            <a:tailEnd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987" name="Nadpis 5">
            <a:extLst>
              <a:ext uri="{FF2B5EF4-FFF2-40B4-BE49-F238E27FC236}">
                <a16:creationId xmlns:a16="http://schemas.microsoft.com/office/drawing/2014/main" id="{03E80C65-9CA2-4B18-B462-9AB1945D35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38" y="720725"/>
            <a:ext cx="10271125" cy="7635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4400">
                <a:solidFill>
                  <a:srgbClr val="FFC000"/>
                </a:solidFill>
                <a:latin typeface="Kristen ITC" panose="03050502040202030202" pitchFamily="66" charset="0"/>
                <a:cs typeface="Arial" panose="020B0604020202020204" pitchFamily="34" charset="0"/>
              </a:rPr>
              <a:t>Radost</a:t>
            </a:r>
            <a:r>
              <a:rPr lang="cs-CZ" altLang="cs-CZ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7257EFC-66FB-4589-9BFE-36CF99B955F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2315" y="4595780"/>
            <a:ext cx="3540271" cy="1787155"/>
          </a:xfrm>
          <a:prstGeom prst="rect">
            <a:avLst/>
          </a:prstGeom>
          <a:solidFill>
            <a:srgbClr val="1273C4"/>
          </a:solidFill>
          <a:effectLst>
            <a:outerShdw blurRad="50800" dist="50800" dir="5400000" algn="ctr" rotWithShape="0">
              <a:srgbClr val="1273C4"/>
            </a:outerShdw>
          </a:effectLst>
        </p:spPr>
      </p:pic>
      <p:sp>
        <p:nvSpPr>
          <p:cNvPr id="43010" name="Nadpis 1">
            <a:extLst>
              <a:ext uri="{FF2B5EF4-FFF2-40B4-BE49-F238E27FC236}">
                <a16:creationId xmlns:a16="http://schemas.microsoft.com/office/drawing/2014/main" id="{4C0958E7-13F8-4DEC-BD3F-50B2DC9CF8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7300" y="720725"/>
            <a:ext cx="10272713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Sout</a:t>
            </a:r>
            <a:r>
              <a:rPr lang="cs-CZ" altLang="cs-CZ" sz="4400" b="1">
                <a:solidFill>
                  <a:schemeClr val="tx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rPr>
              <a:t>ě</a:t>
            </a: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že</a:t>
            </a:r>
            <a:r>
              <a:rPr lang="cs-CZ" altLang="cs-CZ" sz="32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</a:p>
        </p:txBody>
      </p:sp>
      <p:pic>
        <p:nvPicPr>
          <p:cNvPr id="43011" name="Zástupný symbol pro obsah 5">
            <a:extLst>
              <a:ext uri="{FF2B5EF4-FFF2-40B4-BE49-F238E27FC236}">
                <a16:creationId xmlns:a16="http://schemas.microsoft.com/office/drawing/2014/main" id="{15689117-CEDD-4C43-99E1-F8ACB06FA7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07614">
            <a:off x="588963" y="1322388"/>
            <a:ext cx="4754562" cy="3563937"/>
          </a:xfrm>
        </p:spPr>
      </p:pic>
      <p:pic>
        <p:nvPicPr>
          <p:cNvPr id="43012" name="Zástupný symbol pro obsah 4">
            <a:extLst>
              <a:ext uri="{FF2B5EF4-FFF2-40B4-BE49-F238E27FC236}">
                <a16:creationId xmlns:a16="http://schemas.microsoft.com/office/drawing/2014/main" id="{1C7601E0-AF41-4ADA-921C-AF0273CA82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2174">
            <a:off x="7007031" y="2075782"/>
            <a:ext cx="4754562" cy="356393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2774A55B-76A5-4B32-BBD5-6F335AA4B56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Orientace v p</a:t>
            </a:r>
            <a:r>
              <a:rPr lang="cs-CZ" altLang="cs-CZ" sz="4400" b="1">
                <a:solidFill>
                  <a:schemeClr val="tx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rPr>
              <a:t>ř</a:t>
            </a: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írod</a:t>
            </a:r>
            <a:r>
              <a:rPr lang="cs-CZ" altLang="cs-CZ" sz="4400" b="1">
                <a:solidFill>
                  <a:schemeClr val="tx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rPr>
              <a:t>ě</a:t>
            </a: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 </a:t>
            </a:r>
          </a:p>
        </p:txBody>
      </p:sp>
      <p:pic>
        <p:nvPicPr>
          <p:cNvPr id="44035" name="Zástupný symbol pro obsah 1">
            <a:extLst>
              <a:ext uri="{FF2B5EF4-FFF2-40B4-BE49-F238E27FC236}">
                <a16:creationId xmlns:a16="http://schemas.microsoft.com/office/drawing/2014/main" id="{BBA1EE0F-8EE3-4172-91F7-B9F7B75433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883323">
            <a:off x="884238" y="1876425"/>
            <a:ext cx="3267075" cy="4365625"/>
          </a:xfrm>
        </p:spPr>
      </p:pic>
      <p:pic>
        <p:nvPicPr>
          <p:cNvPr id="44036" name="Zástupný symbol pro obsah 1">
            <a:extLst>
              <a:ext uri="{FF2B5EF4-FFF2-40B4-BE49-F238E27FC236}">
                <a16:creationId xmlns:a16="http://schemas.microsoft.com/office/drawing/2014/main" id="{19CC7161-046D-4D89-B4F1-85D65992D5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32537">
            <a:off x="8305903" y="1854468"/>
            <a:ext cx="3351212" cy="4467225"/>
          </a:xfrm>
        </p:spPr>
      </p:pic>
      <p:pic>
        <p:nvPicPr>
          <p:cNvPr id="44037" name="Obrázek 1">
            <a:extLst>
              <a:ext uri="{FF2B5EF4-FFF2-40B4-BE49-F238E27FC236}">
                <a16:creationId xmlns:a16="http://schemas.microsoft.com/office/drawing/2014/main" id="{FC649C49-8229-4D78-969D-2BBAB39A3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195" y="2376487"/>
            <a:ext cx="24479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>
            <a:extLst>
              <a:ext uri="{FF2B5EF4-FFF2-40B4-BE49-F238E27FC236}">
                <a16:creationId xmlns:a16="http://schemas.microsoft.com/office/drawing/2014/main" id="{838A6D6C-B52C-4A8B-B96B-0C818635181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Táborový ohe</a:t>
            </a:r>
            <a:r>
              <a:rPr lang="cs-CZ" altLang="cs-CZ" sz="4400" b="1">
                <a:solidFill>
                  <a:schemeClr val="tx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rPr>
              <a:t>ň </a:t>
            </a:r>
          </a:p>
        </p:txBody>
      </p:sp>
      <p:sp>
        <p:nvSpPr>
          <p:cNvPr id="45059" name="Zástupný symbol pro obsah 4">
            <a:extLst>
              <a:ext uri="{FF2B5EF4-FFF2-40B4-BE49-F238E27FC236}">
                <a16:creationId xmlns:a16="http://schemas.microsoft.com/office/drawing/2014/main" id="{FA0EBDEF-E3CD-4ADF-9ED9-B44FC6D1B15F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07976" y="1785937"/>
            <a:ext cx="6558045" cy="4722553"/>
          </a:xfrm>
        </p:spPr>
        <p:txBody>
          <a:bodyPr/>
          <a:lstStyle/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Zakončení dní společným posezením u ohně (v případě nepříznivého počasí zastřešeného)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Možnost opékání špekáčků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Kulturní program obohacen zpěvem za doprovodu hry na hudební nástroj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Příležitost k hodnocení zážitků, dojmů a programu uplynulých dnů</a:t>
            </a:r>
          </a:p>
        </p:txBody>
      </p:sp>
      <p:pic>
        <p:nvPicPr>
          <p:cNvPr id="45060" name="Zástupný symbol pro obsah 4">
            <a:extLst>
              <a:ext uri="{FF2B5EF4-FFF2-40B4-BE49-F238E27FC236}">
                <a16:creationId xmlns:a16="http://schemas.microsoft.com/office/drawing/2014/main" id="{0766E013-8B41-4868-BF14-410669FED6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34526">
            <a:off x="6931860" y="2196177"/>
            <a:ext cx="4803775" cy="36004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28CA7D92-061B-4EE8-B4E5-FB42B869BF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04800"/>
            <a:ext cx="10515600" cy="1325563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Cenová kalkulace kurzu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907818-4557-49D1-B008-61E73D737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235243"/>
            <a:ext cx="11247437" cy="5486399"/>
          </a:xfrm>
        </p:spPr>
        <p:txBody>
          <a:bodyPr spcFirstLastPara="1">
            <a:noAutofit/>
          </a:bodyPr>
          <a:lstStyle/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Strava (plná penze) 							1200 Kč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Ubytování (chatky)							750 Kč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Dodávka (přeprava zavazadel)					cca 360 Kč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Cyklopřívěs</a:t>
            </a: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(přeprava kol)						cca 320 Kč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Instruktor lezení							100 Kč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Jízdné (cesta vlakem tam/zpět)					cca 80 Kč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Lodě (pronájem lodí stojatá voda/tekoucí voda)			cca 240 Kč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Pojištění (na všechny dny kurzu včetně výcviku lezení v zahraničí)	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									cca 300 Kč	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Trička (s logem Račího údolí na památku)				150 Kč</a:t>
            </a:r>
          </a:p>
          <a:p>
            <a:pPr marL="127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Kultura (vstup na zámek či jiná zařízení)				100 Kč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endParaRPr lang="cs-CZ" sz="22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defRPr/>
            </a:pPr>
            <a:r>
              <a:rPr lang="cs-CZ" sz="22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			</a:t>
            </a:r>
            <a:r>
              <a:rPr lang="cs-CZ" sz="2200" b="1" dirty="0">
                <a:solidFill>
                  <a:srgbClr val="F3EE0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Celkem cca 3600Kč </a:t>
            </a:r>
            <a:r>
              <a:rPr lang="cs-CZ" sz="2200" b="1" i="1" dirty="0">
                <a:solidFill>
                  <a:srgbClr val="F3EE0C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(ceny platné 09/2020) </a:t>
            </a:r>
          </a:p>
        </p:txBody>
      </p:sp>
      <p:pic>
        <p:nvPicPr>
          <p:cNvPr id="46084" name="Obrázek 1">
            <a:extLst>
              <a:ext uri="{FF2B5EF4-FFF2-40B4-BE49-F238E27FC236}">
                <a16:creationId xmlns:a16="http://schemas.microsoft.com/office/drawing/2014/main" id="{BA3BCDD5-62E9-4BBA-8703-BFBA6DB0F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025" y="4454525"/>
            <a:ext cx="1820863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6">
            <a:extLst>
              <a:ext uri="{FF2B5EF4-FFF2-40B4-BE49-F238E27FC236}">
                <a16:creationId xmlns:a16="http://schemas.microsoft.com/office/drawing/2014/main" id="{4124D642-4CEB-41B2-839B-468F7103A1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38" y="492125"/>
            <a:ext cx="10271125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Rychlebské hory </a:t>
            </a:r>
          </a:p>
        </p:txBody>
      </p:sp>
      <p:sp>
        <p:nvSpPr>
          <p:cNvPr id="23555" name="Zástupný symbol pro obsah 7">
            <a:extLst>
              <a:ext uri="{FF2B5EF4-FFF2-40B4-BE49-F238E27FC236}">
                <a16:creationId xmlns:a16="http://schemas.microsoft.com/office/drawing/2014/main" id="{FFAAB3E6-583D-4AF5-AD0B-D5F630F9AE12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04800" y="1563646"/>
            <a:ext cx="5967663" cy="5171561"/>
          </a:xfrm>
        </p:spPr>
        <p:txBody>
          <a:bodyPr>
            <a:noAutofit/>
          </a:bodyPr>
          <a:lstStyle/>
          <a:p>
            <a:pPr marL="127000" algn="ctr" eaLnBrk="1" hangingPunct="1">
              <a:lnSpc>
                <a:spcPct val="120000"/>
              </a:lnSpc>
              <a:buClr>
                <a:srgbClr val="FFFFFF"/>
              </a:buClr>
              <a:buSzPts val="1600"/>
            </a:pPr>
            <a:r>
              <a:rPr lang="cs-CZ" altLang="cs-CZ" sz="24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Zasni se</a:t>
            </a:r>
          </a:p>
          <a:p>
            <a:pPr marL="457200" lvl="1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0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Překrásná, neporušená a čistá příroda, vzduch a voda</a:t>
            </a:r>
          </a:p>
          <a:p>
            <a:pPr marL="127000" algn="ctr" eaLnBrk="1" hangingPunct="1">
              <a:lnSpc>
                <a:spcPct val="120000"/>
              </a:lnSpc>
              <a:buClr>
                <a:srgbClr val="FFFFFF"/>
              </a:buClr>
              <a:buSzPts val="1600"/>
            </a:pPr>
            <a:r>
              <a:rPr lang="cs-CZ" altLang="cs-CZ" sz="24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Poznávej</a:t>
            </a:r>
          </a:p>
          <a:p>
            <a:pPr marL="457200" lvl="1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0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Místa bohatá na památky, turistické a historické cíle</a:t>
            </a:r>
          </a:p>
          <a:p>
            <a:pPr marL="127000" algn="ctr" eaLnBrk="1" hangingPunct="1">
              <a:lnSpc>
                <a:spcPct val="120000"/>
              </a:lnSpc>
              <a:buClr>
                <a:srgbClr val="FFFFFF"/>
              </a:buClr>
              <a:buSzPts val="1600"/>
            </a:pPr>
            <a:r>
              <a:rPr lang="cs-CZ" altLang="cs-CZ" sz="24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Objevuj</a:t>
            </a:r>
          </a:p>
          <a:p>
            <a:pPr marL="457200" lvl="1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0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Síť cyklotras a naučných stezek</a:t>
            </a:r>
          </a:p>
          <a:p>
            <a:pPr marL="127000" algn="ctr" eaLnBrk="1" hangingPunct="1">
              <a:lnSpc>
                <a:spcPct val="120000"/>
              </a:lnSpc>
              <a:buClr>
                <a:srgbClr val="FFFFFF"/>
              </a:buClr>
              <a:buSzPts val="1600"/>
            </a:pPr>
            <a:r>
              <a:rPr lang="cs-CZ" altLang="cs-CZ" sz="2400" b="1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Užívej</a:t>
            </a:r>
          </a:p>
          <a:p>
            <a:pPr marL="457200" lvl="1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0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Ideální místo pro toulání bez davů turistů</a:t>
            </a:r>
          </a:p>
          <a:p>
            <a:pPr marL="457200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endParaRPr lang="cs-CZ" altLang="cs-CZ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endParaRPr lang="cs-CZ" altLang="cs-CZ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indent="-330200" eaLnBrk="1" hangingPunct="1">
              <a:lnSpc>
                <a:spcPct val="120000"/>
              </a:lnSpc>
              <a:buClr>
                <a:srgbClr val="FFFFFF"/>
              </a:buClr>
              <a:buSzPts val="1600"/>
              <a:buFont typeface="Roboto Condensed"/>
              <a:buChar char="●"/>
            </a:pPr>
            <a:endParaRPr lang="cs-CZ" altLang="cs-CZ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3556" name="Obrázek 2">
            <a:extLst>
              <a:ext uri="{FF2B5EF4-FFF2-40B4-BE49-F238E27FC236}">
                <a16:creationId xmlns:a16="http://schemas.microsoft.com/office/drawing/2014/main" id="{4CA4F13F-9406-40E0-95E6-E1D22B4E5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479">
            <a:off x="6167438" y="1747322"/>
            <a:ext cx="56610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92EA978-EC6F-43CB-8798-4414F74C1784}"/>
              </a:ext>
            </a:extLst>
          </p:cNvPr>
          <p:cNvSpPr txBox="1"/>
          <p:nvPr/>
        </p:nvSpPr>
        <p:spPr>
          <a:xfrm>
            <a:off x="6733857" y="6018889"/>
            <a:ext cx="4113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Javornický výběžek, severně od města Jeseník</a:t>
            </a:r>
          </a:p>
          <a:p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678573D2-3DB4-4844-899E-ADD7FB3A8D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0913" y="404813"/>
            <a:ext cx="10272712" cy="763587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Ra</a:t>
            </a:r>
            <a:r>
              <a:rPr lang="cs-CZ" altLang="cs-CZ" sz="4400" b="1">
                <a:solidFill>
                  <a:schemeClr val="tx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rPr>
              <a:t>č</a:t>
            </a: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í údolí </a:t>
            </a:r>
          </a:p>
        </p:txBody>
      </p:sp>
      <p:sp>
        <p:nvSpPr>
          <p:cNvPr id="24579" name="Zástupný symbol pro obsah 6">
            <a:extLst>
              <a:ext uri="{FF2B5EF4-FFF2-40B4-BE49-F238E27FC236}">
                <a16:creationId xmlns:a16="http://schemas.microsoft.com/office/drawing/2014/main" id="{68A1A878-1BEB-4607-A6B4-F71C5847E6A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6199121" y="1756619"/>
            <a:ext cx="5702300" cy="4498599"/>
          </a:xfrm>
        </p:spPr>
        <p:txBody>
          <a:bodyPr/>
          <a:lstStyle/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  <a:defRPr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Přírodní rezervace na svazích údolí Račího potoka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  <a:defRPr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Velmi cenné lesní porosty, přírodě blízké ekosystémy pralesovitého typu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  <a:defRPr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 minulosti oplývající hojností raků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  <a:defRPr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Asi 3 km jihozápadně od města Javorník v okrese Jeseník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  <a:defRPr/>
            </a:pPr>
            <a:endParaRPr lang="cs-CZ" altLang="cs-CZ" sz="24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  <a:defRPr/>
            </a:pPr>
            <a:endParaRPr lang="cs-CZ" altLang="cs-CZ" sz="24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  <a:defRPr/>
            </a:pPr>
            <a:endParaRPr lang="cs-CZ" altLang="cs-CZ" sz="24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4580" name="Zástupný symbol pro obsah 7">
            <a:extLst>
              <a:ext uri="{FF2B5EF4-FFF2-40B4-BE49-F238E27FC236}">
                <a16:creationId xmlns:a16="http://schemas.microsoft.com/office/drawing/2014/main" id="{075A6569-B7FA-4459-A820-77647D90B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12801">
            <a:off x="588963" y="1885950"/>
            <a:ext cx="5200650" cy="39560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778BCDA6-8BAF-4A91-9FA9-A26C46371F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438" y="636588"/>
            <a:ext cx="10271125" cy="763587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Zázemí</a:t>
            </a:r>
            <a:r>
              <a:rPr lang="cs-CZ" altLang="cs-CZ" sz="32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 </a:t>
            </a:r>
          </a:p>
        </p:txBody>
      </p:sp>
      <p:sp>
        <p:nvSpPr>
          <p:cNvPr id="25603" name="Zástupný symbol pro obsah 5">
            <a:extLst>
              <a:ext uri="{FF2B5EF4-FFF2-40B4-BE49-F238E27FC236}">
                <a16:creationId xmlns:a16="http://schemas.microsoft.com/office/drawing/2014/main" id="{D676390F-3D11-4BB3-9581-AA1FCB930689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94091" y="1775529"/>
            <a:ext cx="5166730" cy="1882071"/>
          </a:xfrm>
        </p:spPr>
        <p:txBody>
          <a:bodyPr/>
          <a:lstStyle/>
          <a:p>
            <a:pPr marL="127000" algn="ctr" eaLnBrk="1" hangingPunct="1">
              <a:buClr>
                <a:srgbClr val="FFFFFF"/>
              </a:buClr>
              <a:buSzPts val="1600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Penzion s celoročním ubytováním, výletní hospůdkou a přilehlým kempem</a:t>
            </a:r>
          </a:p>
        </p:txBody>
      </p:sp>
      <p:pic>
        <p:nvPicPr>
          <p:cNvPr id="25604" name="Zástupný symbol pro obsah 4">
            <a:extLst>
              <a:ext uri="{FF2B5EF4-FFF2-40B4-BE49-F238E27FC236}">
                <a16:creationId xmlns:a16="http://schemas.microsoft.com/office/drawing/2014/main" id="{12A93ABA-B770-45F5-93E4-FB3CA4FFB1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25245">
            <a:off x="5843588" y="2171700"/>
            <a:ext cx="5522912" cy="4138613"/>
          </a:xfrm>
        </p:spPr>
      </p:pic>
      <p:pic>
        <p:nvPicPr>
          <p:cNvPr id="25605" name="Obrázek 1">
            <a:extLst>
              <a:ext uri="{FF2B5EF4-FFF2-40B4-BE49-F238E27FC236}">
                <a16:creationId xmlns:a16="http://schemas.microsoft.com/office/drawing/2014/main" id="{498A7D3B-B7BC-49C3-95D1-57D21F633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92" y="3657600"/>
            <a:ext cx="1833563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13BB255D-1BE1-412E-B192-D75B2D9A10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155700" y="625475"/>
            <a:ext cx="10271125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Ubytování 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A8212EE8-6412-4043-9DA6-39C3711E2BAB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449903" y="4593222"/>
            <a:ext cx="5352482" cy="1832746"/>
          </a:xfrm>
        </p:spPr>
        <p:txBody>
          <a:bodyPr/>
          <a:lstStyle/>
          <a:p>
            <a:pPr marL="127000" eaLnBrk="1" hangingPunct="1">
              <a:buClr>
                <a:srgbClr val="FFFFFF"/>
              </a:buClr>
              <a:buSzPts val="1600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Sezónní ubytování ve čtyřlůžkových chatkách a srubech</a:t>
            </a:r>
          </a:p>
        </p:txBody>
      </p:sp>
      <p:pic>
        <p:nvPicPr>
          <p:cNvPr id="26628" name="Zástupný symbol pro obsah 4">
            <a:extLst>
              <a:ext uri="{FF2B5EF4-FFF2-40B4-BE49-F238E27FC236}">
                <a16:creationId xmlns:a16="http://schemas.microsoft.com/office/drawing/2014/main" id="{D05960D6-7265-4516-8603-5EDC4E152F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98930">
            <a:off x="6151563" y="1766888"/>
            <a:ext cx="5524500" cy="4143375"/>
          </a:xfrm>
        </p:spPr>
      </p:pic>
      <p:pic>
        <p:nvPicPr>
          <p:cNvPr id="26629" name="Obrázek 3">
            <a:extLst>
              <a:ext uri="{FF2B5EF4-FFF2-40B4-BE49-F238E27FC236}">
                <a16:creationId xmlns:a16="http://schemas.microsoft.com/office/drawing/2014/main" id="{E01DAD35-BBD6-46D9-8909-4D7AFAC20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" y="625475"/>
            <a:ext cx="41814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5D3B57EF-196D-43B6-AEC5-49E15CA475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67013" y="1454150"/>
            <a:ext cx="10272712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Strava 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10F5FE5D-6A65-43F1-B3F2-762E59062417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5729681" y="3118718"/>
            <a:ext cx="6082018" cy="2460191"/>
          </a:xfrm>
        </p:spPr>
        <p:txBody>
          <a:bodyPr/>
          <a:lstStyle/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Plná penze: snídaně, obědy a večeře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Chutná domácí strava  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 případě aktivit mimo kemp možnost odběru balíčku </a:t>
            </a:r>
          </a:p>
          <a:p>
            <a:pPr marL="457200" indent="-330200" eaLnBrk="1" hangingPunct="1">
              <a:buClr>
                <a:srgbClr val="FFFFFF"/>
              </a:buClr>
              <a:buSzPts val="1600"/>
              <a:buFont typeface="Roboto Condensed"/>
              <a:buChar char="●"/>
            </a:pPr>
            <a:endParaRPr lang="cs-CZ" altLang="cs-CZ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7652" name="Zástupný symbol pro obsah 4">
            <a:extLst>
              <a:ext uri="{FF2B5EF4-FFF2-40B4-BE49-F238E27FC236}">
                <a16:creationId xmlns:a16="http://schemas.microsoft.com/office/drawing/2014/main" id="{8AE1CB5B-F0FF-42DD-9A3D-4DF65D2F19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44424">
            <a:off x="471488" y="1484313"/>
            <a:ext cx="4754562" cy="3563937"/>
          </a:xfrm>
        </p:spPr>
      </p:pic>
      <p:pic>
        <p:nvPicPr>
          <p:cNvPr id="27653" name="Obrázek 1">
            <a:extLst>
              <a:ext uri="{FF2B5EF4-FFF2-40B4-BE49-F238E27FC236}">
                <a16:creationId xmlns:a16="http://schemas.microsoft.com/office/drawing/2014/main" id="{07D30C54-E335-49F7-8ADC-0B40BD3CD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255588"/>
            <a:ext cx="2849562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C50E08FC-C531-46B5-87B5-DAEE5351A3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1038225"/>
            <a:ext cx="10272713" cy="763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Dopravní prost</a:t>
            </a:r>
            <a:r>
              <a:rPr lang="cs-CZ" altLang="cs-CZ" sz="4400" b="1">
                <a:solidFill>
                  <a:schemeClr val="tx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rPr>
              <a:t>ř</a:t>
            </a: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edek kurzu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B3D9AA8-2562-4D72-A78B-99282378CD23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99751" y="4689222"/>
            <a:ext cx="5902102" cy="1711577"/>
          </a:xfrm>
        </p:spPr>
        <p:txBody>
          <a:bodyPr/>
          <a:lstStyle/>
          <a:p>
            <a:pPr marL="127000" eaLnBrk="1" hangingPunct="1">
              <a:buClr>
                <a:srgbClr val="FFFFFF"/>
              </a:buClr>
              <a:buSzPts val="1600"/>
              <a:defRPr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Jízdní kolo = hlavní dopravní prostředek všech účastníků mezi kempem a mnoha lokalitami</a:t>
            </a:r>
          </a:p>
          <a:p>
            <a:pPr marL="127000" eaLnBrk="1" hangingPunct="1">
              <a:buClr>
                <a:srgbClr val="FFFFFF"/>
              </a:buClr>
              <a:buSzPts val="1600"/>
              <a:defRPr/>
            </a:pPr>
            <a:endParaRPr lang="cs-CZ" altLang="cs-CZ" sz="24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8676" name="Zástupný symbol pro obsah 4">
            <a:extLst>
              <a:ext uri="{FF2B5EF4-FFF2-40B4-BE49-F238E27FC236}">
                <a16:creationId xmlns:a16="http://schemas.microsoft.com/office/drawing/2014/main" id="{B20D95DE-36EC-4DBF-B67E-2522A063FC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69692">
            <a:off x="7842250" y="2168525"/>
            <a:ext cx="3081338" cy="4110038"/>
          </a:xfrm>
        </p:spPr>
      </p:pic>
      <p:pic>
        <p:nvPicPr>
          <p:cNvPr id="28677" name="Obrázek 2">
            <a:extLst>
              <a:ext uri="{FF2B5EF4-FFF2-40B4-BE49-F238E27FC236}">
                <a16:creationId xmlns:a16="http://schemas.microsoft.com/office/drawing/2014/main" id="{69B97931-D1D7-4DE9-B18D-EF133ABAA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58" y="2203534"/>
            <a:ext cx="2567387" cy="222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1428759F-D316-4CA7-B88F-E9C1543A5E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buClr>
                <a:srgbClr val="FFFFFF"/>
              </a:buClr>
              <a:buSzPts val="3200"/>
              <a:buFont typeface="Lilita One"/>
              <a:buNone/>
            </a:pP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P</a:t>
            </a:r>
            <a:r>
              <a:rPr lang="cs-CZ" altLang="cs-CZ" sz="4400" b="1">
                <a:solidFill>
                  <a:schemeClr val="tx2"/>
                </a:solidFill>
                <a:latin typeface="Comic Sans MS" panose="030F0702030302020204" pitchFamily="66" charset="0"/>
                <a:ea typeface="Lilita One"/>
                <a:cs typeface="Lilita One"/>
                <a:sym typeface="Lilita One"/>
              </a:rPr>
              <a:t>ř</a:t>
            </a:r>
            <a:r>
              <a:rPr lang="cs-CZ" altLang="cs-CZ" sz="4400" b="1">
                <a:solidFill>
                  <a:schemeClr val="tx2"/>
                </a:solidFill>
                <a:latin typeface="Kristen ITC" panose="03050502040202030202" pitchFamily="66" charset="0"/>
                <a:ea typeface="Lilita One"/>
                <a:cs typeface="Lilita One"/>
                <a:sym typeface="Lilita One"/>
              </a:rPr>
              <a:t>eprava kol a zavazadel</a:t>
            </a:r>
          </a:p>
        </p:txBody>
      </p:sp>
      <p:sp>
        <p:nvSpPr>
          <p:cNvPr id="29699" name="Zástupný symbol pro obsah 2">
            <a:extLst>
              <a:ext uri="{FF2B5EF4-FFF2-40B4-BE49-F238E27FC236}">
                <a16:creationId xmlns:a16="http://schemas.microsoft.com/office/drawing/2014/main" id="{AA6023D5-6069-4074-9619-9E5D2F8AC1BD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30200" y="2193925"/>
            <a:ext cx="6406160" cy="3978275"/>
          </a:xfrm>
        </p:spPr>
        <p:txBody>
          <a:bodyPr/>
          <a:lstStyle/>
          <a:p>
            <a:pPr marL="127000" eaLnBrk="1" hangingPunct="1">
              <a:buClr>
                <a:srgbClr val="FFFFFF"/>
              </a:buClr>
              <a:buSzPts val="1600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Kombinovaná doprava:</a:t>
            </a:r>
          </a:p>
          <a:p>
            <a:pPr marL="469900" indent="-342900" eaLnBrk="1" hangingPunct="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První a závěrečný den konání kurzu kombinace vlaku a kola</a:t>
            </a:r>
          </a:p>
          <a:p>
            <a:pPr marL="469900" indent="-342900" eaLnBrk="1" hangingPunct="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Jízdní kola transportována </a:t>
            </a:r>
            <a:r>
              <a:rPr lang="cs-CZ" altLang="cs-CZ" sz="2400" dirty="0" err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cyklopřívěsem</a:t>
            </a:r>
            <a:endParaRPr lang="cs-CZ" altLang="cs-CZ" sz="2400" dirty="0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469900" indent="-342900" eaLnBrk="1" hangingPunct="1">
              <a:buClr>
                <a:srgbClr val="FFFFFF"/>
              </a:buClr>
              <a:buSzPts val="1600"/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Zavazadla a materiál přepravovány užitkovým vozem</a:t>
            </a:r>
          </a:p>
        </p:txBody>
      </p:sp>
      <p:pic>
        <p:nvPicPr>
          <p:cNvPr id="29700" name="Zástupný symbol pro obsah 4">
            <a:extLst>
              <a:ext uri="{FF2B5EF4-FFF2-40B4-BE49-F238E27FC236}">
                <a16:creationId xmlns:a16="http://schemas.microsoft.com/office/drawing/2014/main" id="{E6227186-19CB-448D-B32E-2CF63BC1B5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97184">
            <a:off x="6789738" y="2006600"/>
            <a:ext cx="4754562" cy="356393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hysical Education Exercises by Slidesgo">
  <a:themeElements>
    <a:clrScheme name="Simple Light">
      <a:dk1>
        <a:srgbClr val="42279D"/>
      </a:dk1>
      <a:lt1>
        <a:srgbClr val="7146FF"/>
      </a:lt1>
      <a:dk2>
        <a:srgbClr val="FF5608"/>
      </a:dk2>
      <a:lt2>
        <a:srgbClr val="FFDA00"/>
      </a:lt2>
      <a:accent1>
        <a:srgbClr val="FFFFFF"/>
      </a:accent1>
      <a:accent2>
        <a:srgbClr val="7146FF"/>
      </a:accent2>
      <a:accent3>
        <a:srgbClr val="FFDA00"/>
      </a:accent3>
      <a:accent4>
        <a:srgbClr val="FF5608"/>
      </a:accent4>
      <a:accent5>
        <a:srgbClr val="CA4406"/>
      </a:accent5>
      <a:accent6>
        <a:srgbClr val="E2C30B"/>
      </a:accent6>
      <a:hlink>
        <a:srgbClr val="42279D"/>
      </a:hlink>
      <a:folHlink>
        <a:srgbClr val="0097A7"/>
      </a:folHlink>
    </a:clrScheme>
    <a:fontScheme name="Kancelář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Physical Education Exercises by Slidesgo</Template>
  <TotalTime>861</TotalTime>
  <Words>491</Words>
  <Application>Microsoft Office PowerPoint</Application>
  <PresentationFormat>Širokoúhlá obrazovka</PresentationFormat>
  <Paragraphs>78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25</vt:i4>
      </vt:variant>
    </vt:vector>
  </HeadingPairs>
  <TitlesOfParts>
    <vt:vector size="38" baseType="lpstr">
      <vt:lpstr>Arial</vt:lpstr>
      <vt:lpstr>Arial Black</vt:lpstr>
      <vt:lpstr>Bubblegum Sans</vt:lpstr>
      <vt:lpstr>Comic Sans MS</vt:lpstr>
      <vt:lpstr>Kristen ITC</vt:lpstr>
      <vt:lpstr>Lilita One</vt:lpstr>
      <vt:lpstr>Livvic</vt:lpstr>
      <vt:lpstr>Roboto Condensed</vt:lpstr>
      <vt:lpstr>Roboto Condensed Light</vt:lpstr>
      <vt:lpstr>Rubik</vt:lpstr>
      <vt:lpstr>Source Sans Pro</vt:lpstr>
      <vt:lpstr>Physical Education Exercises by Slidesgo</vt:lpstr>
      <vt:lpstr>Slidesgo Final Pages</vt:lpstr>
      <vt:lpstr>Všesportovní  kurz </vt:lpstr>
      <vt:lpstr>Rychlebské hory </vt:lpstr>
      <vt:lpstr>Rychlebské hory </vt:lpstr>
      <vt:lpstr>Račí údolí </vt:lpstr>
      <vt:lpstr>Zázemí </vt:lpstr>
      <vt:lpstr>Ubytování </vt:lpstr>
      <vt:lpstr>Strava </vt:lpstr>
      <vt:lpstr>Dopravní prostředek kurzu</vt:lpstr>
      <vt:lpstr>Přeprava kol a zavazadel</vt:lpstr>
      <vt:lpstr>Cykloturistika </vt:lpstr>
      <vt:lpstr>Vodácký výcvik – stojatá voda (kánoe)</vt:lpstr>
      <vt:lpstr>Vodácký výcvik – stojatá voda (paddleboard) </vt:lpstr>
      <vt:lpstr>Skalní lezení</vt:lpstr>
      <vt:lpstr>Turistika </vt:lpstr>
      <vt:lpstr>Turistika </vt:lpstr>
      <vt:lpstr>Koupání </vt:lpstr>
      <vt:lpstr>Zábava </vt:lpstr>
      <vt:lpstr>Discgolf </vt:lpstr>
      <vt:lpstr>Lukostřelba </vt:lpstr>
      <vt:lpstr>Společenské hry</vt:lpstr>
      <vt:lpstr>Radost </vt:lpstr>
      <vt:lpstr>Soutěže </vt:lpstr>
      <vt:lpstr>Orientace v přírodě </vt:lpstr>
      <vt:lpstr>Táborový oheň </vt:lpstr>
      <vt:lpstr>Cenová kalkulace kurzu</vt:lpstr>
    </vt:vector>
  </TitlesOfParts>
  <Company>Sportovní gymnázium Dany a Emila Zátopkových Ostrava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Všesportovní kurz</dc:title>
  <dc:creator>Bob Formánek</dc:creator>
  <cp:lastModifiedBy>Roman Strakoš</cp:lastModifiedBy>
  <cp:revision>56</cp:revision>
  <cp:lastPrinted>2020-10-20T15:47:34Z</cp:lastPrinted>
  <dcterms:created xsi:type="dcterms:W3CDTF">2020-10-08T07:38:12Z</dcterms:created>
  <dcterms:modified xsi:type="dcterms:W3CDTF">2020-10-20T15:52:34Z</dcterms:modified>
</cp:coreProperties>
</file>